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0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5601729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581400"/>
            <a:ext cx="7772400" cy="1850230"/>
          </a:xfrm>
        </p:spPr>
        <p:txBody>
          <a:bodyPr anchor="ctr">
            <a:noAutofit/>
          </a:bodyPr>
          <a:lstStyle/>
          <a:p>
            <a:r>
              <a:rPr lang="en-US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50" endPos="85000" dist="60007" dir="5400000" sy="-100000" algn="bl" rotWithShape="0"/>
                </a:effectLst>
                <a:latin typeface="Century Gothic" panose="020B0502020202020204" pitchFamily="34" charset="0"/>
              </a:rPr>
              <a:t>JUST REDUCED!!</a:t>
            </a:r>
            <a:b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50" endPos="85000" dist="60007" dir="5400000" sy="-100000" algn="bl" rotWithShape="0"/>
                </a:effectLst>
                <a:latin typeface="Century Gothic" panose="020B0502020202020204" pitchFamily="34" charset="0"/>
              </a:rPr>
            </a:br>
            <a:b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50" endPos="85000" dist="60007" dir="5400000" sy="-100000" algn="bl" rotWithShape="0"/>
                </a:effectLst>
                <a:latin typeface="Century Gothic" panose="020B0502020202020204" pitchFamily="34" charset="0"/>
              </a:rPr>
            </a:b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50" endPos="85000" dist="60007" dir="5400000" sy="-100000" algn="bl" rotWithShape="0"/>
                </a:effectLst>
                <a:latin typeface="Century Gothic" panose="020B0502020202020204" pitchFamily="34" charset="0"/>
              </a:rPr>
              <a:t>2011 N Highway 17 1800S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50" endPos="85000" dist="60007" dir="5400000" sy="-100000" algn="bl" rotWithShape="0"/>
                </a:effectLst>
                <a:latin typeface="Century Gothic" panose="020B0502020202020204" pitchFamily="34" charset="0"/>
              </a:rPr>
            </a:b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50" endPos="85000" dist="60007" dir="5400000" sy="-100000" algn="bl" rotWithShape="0"/>
                </a:effectLst>
                <a:latin typeface="Century Gothic" panose="020B0502020202020204" pitchFamily="34" charset="0"/>
              </a:rPr>
            </a:b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50" endPos="85000" dist="60007" dir="5400000" sy="-100000" algn="bl" rotWithShape="0"/>
                </a:effectLst>
                <a:latin typeface="Century Gothic" panose="020B0502020202020204" pitchFamily="34" charset="0"/>
              </a:rPr>
              <a:t>Mount Pleasant, SC 29466 | MLS# 18010070 | $159,000</a:t>
            </a:r>
            <a:endParaRPr lang="en-US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50" endPos="85000" dist="60007" dir="5400000" sy="-100000" algn="bl" rotWithShape="0"/>
              </a:effectLst>
              <a:latin typeface="Century Gothic" panose="020B0502020202020204" pitchFamily="34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8280" y="5882950"/>
            <a:ext cx="1737360" cy="13030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" y="7467191"/>
            <a:ext cx="1737360" cy="12790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863" y="4495800"/>
            <a:ext cx="1546629" cy="11599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864" y="7889263"/>
            <a:ext cx="1546628" cy="11599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863" y="5626955"/>
            <a:ext cx="1546629" cy="11599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8280" y="7467191"/>
            <a:ext cx="1737360" cy="13030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3864" y="6758109"/>
            <a:ext cx="1546628" cy="11599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7467191"/>
            <a:ext cx="1737360" cy="13030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0" y="0"/>
            <a:ext cx="7757160" cy="107721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At the end of the day…</a:t>
            </a:r>
          </a:p>
          <a:p>
            <a:pPr algn="r"/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relax by the lake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" y="5882950"/>
            <a:ext cx="1737360" cy="13030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6760" y="5882950"/>
            <a:ext cx="1737360" cy="13030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4" name="Rectangle 23"/>
          <p:cNvSpPr/>
          <p:nvPr/>
        </p:nvSpPr>
        <p:spPr>
          <a:xfrm>
            <a:off x="0" y="8968026"/>
            <a:ext cx="779129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pt-BR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Kris Higman</a:t>
            </a:r>
          </a:p>
          <a:p>
            <a:pPr algn="ctr"/>
            <a:r>
              <a:rPr lang="pt-BR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(843) 810-8824</a:t>
            </a:r>
          </a:p>
          <a:p>
            <a:pPr algn="ctr"/>
            <a:r>
              <a:rPr lang="pt-BR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kris.higman@cbcarolinas.com</a:t>
            </a:r>
          </a:p>
          <a:p>
            <a:pPr algn="ctr"/>
            <a:r>
              <a:rPr lang="pt-BR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www.CharlestonHomesByKris.com</a:t>
            </a:r>
            <a:endParaRPr lang="en-US" sz="8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3097" y="9078992"/>
            <a:ext cx="1129722" cy="639842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-25568" y="9827568"/>
            <a:ext cx="77979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bg1"/>
                </a:solidFill>
                <a:latin typeface="Century Gothic" panose="020B0502020202020204" pitchFamily="34" charset="0"/>
              </a:rPr>
              <a:t>Coldwell Banker Residential Brokerage | 1127 </a:t>
            </a:r>
            <a:r>
              <a:rPr lang="en-US" sz="9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Queensborough</a:t>
            </a:r>
            <a:r>
              <a:rPr lang="en-US" sz="900" dirty="0">
                <a:solidFill>
                  <a:schemeClr val="bg1"/>
                </a:solidFill>
                <a:latin typeface="Century Gothic" panose="020B0502020202020204" pitchFamily="34" charset="0"/>
              </a:rPr>
              <a:t> Blvd. 103 | Mt Pleasant, SC 29464</a:t>
            </a:r>
          </a:p>
        </p:txBody>
      </p:sp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4296" y="9027450"/>
            <a:ext cx="520048" cy="742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-6172201" y="2416539"/>
            <a:ext cx="601980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Welcome to The Meridian - a centrally located condo complex in the heart of Mt Pleasant, close to Towne Centre, IOP/Sullivan's Island beaches &amp; top-rated schools. This upgraded, oversized 1BR/1BA unit includes a living room w/good storage &amp; bump-out space (ideal for small office), vaulted ceilings &amp; tiled wood-burning fireplace. Tasteful paint &amp; wood laminate floors throughout living room, dining room &amp; bedroom. Full kitchen has glass/tile backsplash, refinished cabinetry/hardware, stainless steel appliances, tile flooring &amp; laundry room w/newer washer/dryer. Regime covers building insurance, termite bond, exterior/landscape maintenance, and water/sewer/trash utilities. Amenities include clubhouse, pool, tennis &amp; basketball courts, fishing ponds, play park. Boat storage for additional fee.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6760" y="7467191"/>
            <a:ext cx="1737360" cy="13030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852036"/>
            <a:ext cx="5201445" cy="25765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E63F390C-D568-4631-8B63-9B64702EB741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5882950"/>
            <a:ext cx="1737360" cy="13030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199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Century Gothic</vt:lpstr>
      <vt:lpstr>Office Theme</vt:lpstr>
      <vt:lpstr>JUST REDUCED!!  2011 N Highway 17 1800S  Mount Pleasant, SC 29466 | MLS# 18010070 | $159,000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49</cp:revision>
  <dcterms:created xsi:type="dcterms:W3CDTF">2006-08-16T00:00:00Z</dcterms:created>
  <dcterms:modified xsi:type="dcterms:W3CDTF">2018-06-01T19:32:19Z</dcterms:modified>
</cp:coreProperties>
</file>