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404" y="-27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1/16/2017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00200" y="179721"/>
            <a:ext cx="6022400" cy="4010339"/>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1600200" y="5586973"/>
            <a:ext cx="6022400" cy="3418957"/>
          </a:xfrm>
        </p:spPr>
        <p:txBody>
          <a:bodyPr anchor="ctr">
            <a:noAutofit/>
          </a:bodyPr>
          <a:lstStyle/>
          <a:p>
            <a:pPr>
              <a:lnSpc>
                <a:spcPct val="150000"/>
              </a:lnSpc>
            </a:pPr>
            <a:r>
              <a:rPr lang="en-US" sz="1200" dirty="0">
                <a:solidFill>
                  <a:schemeClr val="tx1"/>
                </a:solidFill>
                <a:latin typeface="Open Sans" panose="020B0606030504020204"/>
              </a:rPr>
              <a:t>This rarely available 3 bedroom 2 bath first floor unit in The Meridian has been updated with new LVT plank flooring, new carpeting, bath remodel, new stainless appliances, newly painted walls and smooth ceilings. The kitchen has granite counters and under counter lighting. This unit also has a separately deeded carport (#802). </a:t>
            </a:r>
          </a:p>
          <a:p>
            <a:pPr>
              <a:lnSpc>
                <a:spcPct val="150000"/>
              </a:lnSpc>
            </a:pPr>
            <a:endParaRPr lang="en-US" sz="1200" dirty="0">
              <a:solidFill>
                <a:schemeClr val="tx1"/>
              </a:solidFill>
              <a:latin typeface="Open Sans" panose="020B0606030504020204"/>
            </a:endParaRPr>
          </a:p>
          <a:p>
            <a:pPr>
              <a:lnSpc>
                <a:spcPct val="150000"/>
              </a:lnSpc>
            </a:pPr>
            <a:r>
              <a:rPr lang="en-US" sz="1200" dirty="0">
                <a:solidFill>
                  <a:schemeClr val="tx1"/>
                </a:solidFill>
                <a:latin typeface="Open Sans" panose="020B0606030504020204"/>
              </a:rPr>
              <a:t>Close to Towne Center, Snee Farm Country Club, and the beach at Isle of Palms. The Meridian is a 28 acre landscaped condo-complex of 256 units that includes an indoor workout facility, large community pool, basketball and tennis courts, play park, stocked fishing ponds and grilling areas. </a:t>
            </a:r>
          </a:p>
          <a:p>
            <a:pPr>
              <a:lnSpc>
                <a:spcPct val="150000"/>
              </a:lnSpc>
            </a:pPr>
            <a:endParaRPr lang="en-US" sz="1200" dirty="0">
              <a:solidFill>
                <a:schemeClr val="tx1"/>
              </a:solidFill>
              <a:latin typeface="Open Sans" panose="020B0606030504020204"/>
            </a:endParaRPr>
          </a:p>
          <a:p>
            <a:pPr>
              <a:lnSpc>
                <a:spcPct val="150000"/>
              </a:lnSpc>
            </a:pPr>
            <a:r>
              <a:rPr lang="en-US" sz="1200" i="1" dirty="0">
                <a:solidFill>
                  <a:schemeClr val="tx1"/>
                </a:solidFill>
                <a:latin typeface="Open Sans" panose="020B0606030504020204"/>
              </a:rPr>
              <a:t>Seller is a South Carolina licensed real estate broker.</a:t>
            </a:r>
          </a:p>
        </p:txBody>
      </p:sp>
      <p:sp>
        <p:nvSpPr>
          <p:cNvPr id="4" name="Rectangle 3"/>
          <p:cNvSpPr/>
          <p:nvPr/>
        </p:nvSpPr>
        <p:spPr>
          <a:xfrm>
            <a:off x="1600200" y="4362388"/>
            <a:ext cx="6022400" cy="1200329"/>
          </a:xfrm>
          <a:prstGeom prst="rect">
            <a:avLst/>
          </a:prstGeom>
        </p:spPr>
        <p:txBody>
          <a:bodyPr wrap="square">
            <a:spAutoFit/>
          </a:bodyPr>
          <a:lstStyle/>
          <a:p>
            <a:pPr algn="ctr"/>
            <a:r>
              <a:rPr lang="en-US" sz="2800" b="1" dirty="0">
                <a:solidFill>
                  <a:srgbClr val="1E3049"/>
                </a:solidFill>
                <a:effectLst>
                  <a:outerShdw blurRad="38100" dist="38100" dir="2700000" algn="tl">
                    <a:srgbClr val="000000">
                      <a:alpha val="43137"/>
                    </a:srgbClr>
                  </a:outerShdw>
                </a:effectLst>
                <a:latin typeface="Open Sans" panose="020B0606030504020204"/>
                <a:ea typeface="Open Sans" panose="020B0606030504020204" pitchFamily="34" charset="0"/>
                <a:cs typeface="Open Sans" panose="020B0606030504020204" pitchFamily="34" charset="0"/>
              </a:rPr>
              <a:t>2011 N Highway 17 2200-N</a:t>
            </a:r>
          </a:p>
          <a:p>
            <a:pPr algn="ctr"/>
            <a:r>
              <a:rPr lang="en-US" sz="2200" b="1" dirty="0">
                <a:solidFill>
                  <a:srgbClr val="1E3049"/>
                </a:solidFill>
                <a:effectLst>
                  <a:outerShdw blurRad="38100" dist="38100" dir="2700000" algn="tl">
                    <a:srgbClr val="000000">
                      <a:alpha val="43137"/>
                    </a:srgbClr>
                  </a:outerShdw>
                </a:effectLst>
                <a:latin typeface="Open Sans" panose="020B0606030504020204"/>
                <a:ea typeface="Open Sans" panose="020B0606030504020204" pitchFamily="34" charset="0"/>
                <a:cs typeface="Open Sans" panose="020B0606030504020204" pitchFamily="34" charset="0"/>
              </a:rPr>
              <a:t>The Meridian · Mt Pleasant, SC 29466</a:t>
            </a:r>
            <a:br>
              <a:rPr lang="en-US" sz="2200" b="1" dirty="0">
                <a:solidFill>
                  <a:srgbClr val="1E3049"/>
                </a:solidFill>
                <a:effectLst>
                  <a:outerShdw blurRad="38100" dist="38100" dir="2700000" algn="tl">
                    <a:srgbClr val="000000">
                      <a:alpha val="43137"/>
                    </a:srgbClr>
                  </a:outerShdw>
                </a:effectLst>
                <a:latin typeface="Open Sans" panose="020B0606030504020204"/>
                <a:ea typeface="Open Sans" panose="020B0606030504020204" pitchFamily="34" charset="0"/>
                <a:cs typeface="Open Sans" panose="020B0606030504020204" pitchFamily="34" charset="0"/>
              </a:rPr>
            </a:br>
            <a:r>
              <a:rPr lang="en-US" sz="2200" b="1" dirty="0">
                <a:solidFill>
                  <a:srgbClr val="1E3049"/>
                </a:solidFill>
                <a:effectLst>
                  <a:outerShdw blurRad="38100" dist="38100" dir="2700000" algn="tl">
                    <a:srgbClr val="000000">
                      <a:alpha val="43137"/>
                    </a:srgbClr>
                  </a:outerShdw>
                </a:effectLst>
                <a:latin typeface="Open Sans" panose="020B0606030504020204"/>
                <a:ea typeface="Open Sans" panose="020B0606030504020204" pitchFamily="34" charset="0"/>
                <a:cs typeface="Open Sans" panose="020B0606030504020204" pitchFamily="34" charset="0"/>
              </a:rPr>
              <a:t>MLS# 16029164 · $235,000</a:t>
            </a:r>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50337" y="9220200"/>
            <a:ext cx="668159" cy="66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08576" y="9105900"/>
            <a:ext cx="3163823" cy="954107"/>
          </a:xfrm>
          <a:prstGeom prst="rect">
            <a:avLst/>
          </a:prstGeom>
        </p:spPr>
        <p:txBody>
          <a:bodyPr wrap="square">
            <a:spAutoFit/>
          </a:bodyPr>
          <a:lstStyle/>
          <a:p>
            <a:pPr algn="r"/>
            <a:r>
              <a:rPr lang="en-US" sz="1400" b="1" dirty="0">
                <a:latin typeface="Open Sans" panose="020B0606030504020204" pitchFamily="34" charset="0"/>
                <a:ea typeface="Open Sans" panose="020B0606030504020204" pitchFamily="34" charset="0"/>
                <a:cs typeface="Open Sans" panose="020B0606030504020204" pitchFamily="34" charset="0"/>
              </a:rPr>
              <a:t>Ken Earnhardt</a:t>
            </a:r>
          </a:p>
          <a:p>
            <a:pPr algn="r"/>
            <a:r>
              <a:rPr lang="en-US" sz="1400" dirty="0">
                <a:latin typeface="Open Sans" panose="020B0606030504020204" pitchFamily="34" charset="0"/>
                <a:ea typeface="Open Sans" panose="020B0606030504020204" pitchFamily="34" charset="0"/>
                <a:cs typeface="Open Sans" panose="020B0606030504020204" pitchFamily="34" charset="0"/>
              </a:rPr>
              <a:t>Office - (843) 352-7943</a:t>
            </a:r>
          </a:p>
          <a:p>
            <a:pPr algn="r"/>
            <a:r>
              <a:rPr lang="en-US" sz="1400" dirty="0">
                <a:latin typeface="Open Sans" panose="020B0606030504020204" pitchFamily="34" charset="0"/>
                <a:ea typeface="Open Sans" panose="020B0606030504020204" pitchFamily="34" charset="0"/>
                <a:cs typeface="Open Sans" panose="020B0606030504020204" pitchFamily="34" charset="0"/>
              </a:rPr>
              <a:t>Mobile - (843) 343-3872</a:t>
            </a:r>
          </a:p>
          <a:p>
            <a:pPr algn="r"/>
            <a:r>
              <a:rPr lang="en-US" sz="1400" dirty="0">
                <a:latin typeface="Open Sans" panose="020B0606030504020204" pitchFamily="34" charset="0"/>
                <a:ea typeface="Open Sans" panose="020B0606030504020204" pitchFamily="34" charset="0"/>
                <a:cs typeface="Open Sans" panose="020B0606030504020204" pitchFamily="34" charset="0"/>
              </a:rPr>
              <a:t>earnhardtken@gmail.com</a:t>
            </a:r>
          </a:p>
        </p:txBody>
      </p:sp>
      <p:sp>
        <p:nvSpPr>
          <p:cNvPr id="7" name="Rectangle 6"/>
          <p:cNvSpPr/>
          <p:nvPr/>
        </p:nvSpPr>
        <p:spPr>
          <a:xfrm>
            <a:off x="-3567" y="9105900"/>
            <a:ext cx="3167391" cy="954107"/>
          </a:xfrm>
          <a:prstGeom prst="rect">
            <a:avLst/>
          </a:prstGeom>
        </p:spPr>
        <p:txBody>
          <a:bodyPr wrap="square">
            <a:spAutoFit/>
          </a:bodyPr>
          <a:lstStyle/>
          <a:p>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RE/MAX Alliance</a:t>
            </a:r>
          </a:p>
          <a:p>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1200 Two Island Ct.</a:t>
            </a:r>
          </a:p>
          <a:p>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Ste. A</a:t>
            </a:r>
          </a:p>
          <a:p>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Mt. Pleasant, SC 29466</a:t>
            </a:r>
          </a:p>
        </p:txBody>
      </p:sp>
      <p:pic>
        <p:nvPicPr>
          <p:cNvPr id="103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4272" y="9906000"/>
            <a:ext cx="123855" cy="1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4005" y="1305969"/>
            <a:ext cx="1279770" cy="959828"/>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44005" y="2428877"/>
            <a:ext cx="1279770" cy="959828"/>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44005" y="179721"/>
            <a:ext cx="1284224" cy="963168"/>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6"/>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524000" y="4673565"/>
            <a:ext cx="1279770" cy="959828"/>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8" name="Picture 6"/>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44005" y="3551785"/>
            <a:ext cx="1278894" cy="959171"/>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6" name="Picture 4"/>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44005" y="6919852"/>
            <a:ext cx="1284224" cy="963168"/>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524000" y="5837615"/>
            <a:ext cx="1279770" cy="959828"/>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9" name="Picture 6"/>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44005" y="5796944"/>
            <a:ext cx="1279770" cy="959828"/>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4" name="Picture 6"/>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38675" y="4671895"/>
            <a:ext cx="1284224" cy="963168"/>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5" name="Picture 6"/>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44005" y="8046103"/>
            <a:ext cx="1279770" cy="959828"/>
          </a:xfrm>
          <a:prstGeom prst="rect">
            <a:avLst/>
          </a:prstGeom>
          <a:ln>
            <a:noFill/>
          </a:ln>
          <a:effectLst>
            <a:outerShdw blurRad="889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600200" y="3359063"/>
            <a:ext cx="6022401" cy="830997"/>
          </a:xfrm>
          <a:prstGeom prst="rect">
            <a:avLst/>
          </a:prstGeom>
        </p:spPr>
        <p:txBody>
          <a:bodyPr wrap="square">
            <a:spAutoFit/>
          </a:bodyPr>
          <a:lstStyle/>
          <a:p>
            <a:r>
              <a:rPr lang="en-US" sz="2400" b="1" i="1" dirty="0">
                <a:solidFill>
                  <a:schemeClr val="bg1"/>
                </a:solidFill>
                <a:effectLst>
                  <a:outerShdw blurRad="38100" dist="38100" dir="2700000" algn="tl">
                    <a:srgbClr val="000000">
                      <a:alpha val="43137"/>
                    </a:srgbClr>
                  </a:outerShdw>
                </a:effectLst>
                <a:latin typeface="Open Sans" panose="020B0606030504020204"/>
                <a:ea typeface="Open Sans" panose="020B0606030504020204" pitchFamily="34" charset="0"/>
                <a:cs typeface="Open Sans" panose="020B0606030504020204" pitchFamily="34" charset="0"/>
              </a:rPr>
              <a:t>Huge Reno...</a:t>
            </a:r>
            <a:br>
              <a:rPr lang="en-US" sz="2400" b="1" i="1" dirty="0">
                <a:solidFill>
                  <a:schemeClr val="bg1"/>
                </a:solidFill>
                <a:effectLst>
                  <a:outerShdw blurRad="38100" dist="38100" dir="2700000" algn="tl">
                    <a:srgbClr val="000000">
                      <a:alpha val="43137"/>
                    </a:srgbClr>
                  </a:outerShdw>
                </a:effectLst>
                <a:latin typeface="Open Sans" panose="020B0606030504020204"/>
                <a:ea typeface="Open Sans" panose="020B0606030504020204" pitchFamily="34" charset="0"/>
                <a:cs typeface="Open Sans" panose="020B0606030504020204" pitchFamily="34" charset="0"/>
              </a:rPr>
            </a:br>
            <a:r>
              <a:rPr lang="en-US" sz="2400" b="1" i="1" dirty="0">
                <a:solidFill>
                  <a:schemeClr val="bg1"/>
                </a:solidFill>
                <a:effectLst>
                  <a:outerShdw blurRad="38100" dist="38100" dir="2700000" algn="tl">
                    <a:srgbClr val="000000">
                      <a:alpha val="43137"/>
                    </a:srgbClr>
                  </a:outerShdw>
                </a:effectLst>
                <a:latin typeface="Open Sans" panose="020B0606030504020204"/>
                <a:ea typeface="Open Sans" panose="020B0606030504020204" pitchFamily="34" charset="0"/>
                <a:cs typeface="Open Sans" panose="020B0606030504020204" pitchFamily="34" charset="0"/>
              </a:rPr>
              <a:t>Attention to Every Detail</a:t>
            </a:r>
          </a:p>
        </p:txBody>
      </p:sp>
    </p:spTree>
    <p:extLst>
      <p:ext uri="{BB962C8B-B14F-4D97-AF65-F5344CB8AC3E}">
        <p14:creationId xmlns:p14="http://schemas.microsoft.com/office/powerpoint/2010/main" val="2910198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172</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35</cp:revision>
  <dcterms:created xsi:type="dcterms:W3CDTF">2006-08-16T00:00:00Z</dcterms:created>
  <dcterms:modified xsi:type="dcterms:W3CDTF">2017-01-17T02:24:43Z</dcterms:modified>
</cp:coreProperties>
</file>