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://www.seaydevelopment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avid@seaydevelopment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1"/>
            <a:ext cx="7772400" cy="7833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705887"/>
          </a:xfrm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STOP BY SUNDAY 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FROM 1-3 FOR 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AN OPEN HOUSE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</a:b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Bring an offer in October and get a $2,500 agent bonus, even if a referral to another Buyer's Agent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343398"/>
            <a:ext cx="7772400" cy="3744535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2013 Shields Lane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Mount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SINGLE FAMILY HOME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Five Bedrooms and Four Bathrooms in an open and contemporary floor plan perfect for entertaining both indoor and outdoor. High end appliances (Wolf, Sub-Zero Fridge, Bosch) with subway tile backsplash and custom cabinets (glass doors are beautiful) complimented by exceptional light fixtures and a large marble island that is both beautiful and functional.</a:t>
            </a: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Three covered porches with ceiling fans provide many areas to relax, work or read. Nine total rooms can offer many flexible options including a home office or additional room (with windows) currently servicing as a home gym. Four bedrooms upstairs (including master) and one bedroom downstairs. This home allows a tremendous amount of natural light into all areas of the property. Indoor/outdoor fireplace and solid oak hardwoods.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36448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MLS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18009882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$784,500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Area: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41 - Mt Pleasant N of IOP Connector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Bedrooms: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Bathrooms – Full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Apx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. </a:t>
                      </a:r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SqFt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3,372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Year 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2008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Acreage: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Map #: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583-05-00-267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4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16" y="852776"/>
            <a:ext cx="4654168" cy="34906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52776"/>
            <a:ext cx="1447799" cy="10858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55164"/>
            <a:ext cx="1447799" cy="10858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055163"/>
            <a:ext cx="1447799" cy="10858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57551"/>
            <a:ext cx="1447799" cy="10858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852776"/>
            <a:ext cx="1447799" cy="10858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257551"/>
            <a:ext cx="1447799" cy="108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236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STOP BY SUNDAY FROM 1-3 FOR AN OPEN HOUSE Bring an offer in October and get a $2,500 agent bonus, even if a referral to another Buyer's Agent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48</cp:revision>
  <dcterms:created xsi:type="dcterms:W3CDTF">2006-08-16T00:00:00Z</dcterms:created>
  <dcterms:modified xsi:type="dcterms:W3CDTF">2018-10-12T17:54:07Z</dcterms:modified>
</cp:coreProperties>
</file>