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97F"/>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eg"/><Relationship Id="rId5" Type="http://schemas.openxmlformats.org/officeDocument/2006/relationships/hyperlink" Target="http://www.seaydevelopment.com/" TargetMode="External"/><Relationship Id="rId10" Type="http://schemas.openxmlformats.org/officeDocument/2006/relationships/image" Target="../media/image7.jpeg"/><Relationship Id="rId4" Type="http://schemas.openxmlformats.org/officeDocument/2006/relationships/hyperlink" Target="mailto:david@seaydevelopment.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1336"/>
            <a:ext cx="7772400" cy="630936"/>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8092672"/>
            <a:ext cx="7772400" cy="60728"/>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603504"/>
          </a:xfrm>
        </p:spPr>
        <p:txBody>
          <a:bodyPr anchor="ctr">
            <a:noAutofit/>
          </a:bodyPr>
          <a:lstStyle/>
          <a:p>
            <a:r>
              <a:rPr lang="en-US" sz="2700" b="1" dirty="0">
                <a:solidFill>
                  <a:schemeClr val="bg1"/>
                </a:solidFill>
                <a:effectLst>
                  <a:outerShdw blurRad="38100" dist="38100" dir="2700000" algn="tl">
                    <a:srgbClr val="000000">
                      <a:alpha val="43137"/>
                    </a:srgbClr>
                  </a:outerShdw>
                </a:effectLst>
                <a:latin typeface="Waukegan LDO Extended" panose="020C0603020202020204" pitchFamily="34" charset="0"/>
              </a:rPr>
              <a:t>Exquisite Listing in Rivertowne On The Wando</a:t>
            </a:r>
          </a:p>
        </p:txBody>
      </p:sp>
      <p:sp>
        <p:nvSpPr>
          <p:cNvPr id="3" name="Subtitle 2"/>
          <p:cNvSpPr>
            <a:spLocks noGrp="1"/>
          </p:cNvSpPr>
          <p:nvPr>
            <p:ph type="subTitle" idx="1"/>
          </p:nvPr>
        </p:nvSpPr>
        <p:spPr>
          <a:xfrm>
            <a:off x="97169" y="4208704"/>
            <a:ext cx="7578062" cy="3769656"/>
          </a:xfrm>
          <a:noFill/>
        </p:spPr>
        <p:txBody>
          <a:bodyPr anchor="ctr">
            <a:normAutofit fontScale="92500" lnSpcReduction="10000"/>
          </a:bodyPr>
          <a:lstStyle/>
          <a:p>
            <a:r>
              <a:rPr lang="en-US" sz="3200" b="1" dirty="0">
                <a:solidFill>
                  <a:srgbClr val="00097F"/>
                </a:solidFill>
                <a:latin typeface="Waukegan LDO Extended" panose="020C0603020202020204" pitchFamily="34" charset="0"/>
              </a:rPr>
              <a:t>2013 Shields Lane</a:t>
            </a:r>
          </a:p>
          <a:p>
            <a:r>
              <a:rPr lang="en-US" sz="3200" b="1" dirty="0">
                <a:solidFill>
                  <a:srgbClr val="00097F"/>
                </a:solidFill>
                <a:latin typeface="Waukegan LDO Extended" panose="020C0603020202020204" pitchFamily="34" charset="0"/>
              </a:rPr>
              <a:t>Mount Pleasant, SC 29464</a:t>
            </a:r>
          </a:p>
          <a:p>
            <a:endParaRPr lang="en-US" sz="2000" dirty="0">
              <a:solidFill>
                <a:schemeClr val="tx1"/>
              </a:solidFill>
              <a:latin typeface="Eras Light ITC" panose="020B0402030504020804" pitchFamily="34" charset="0"/>
            </a:endParaRPr>
          </a:p>
          <a:p>
            <a:r>
              <a:rPr lang="en-US" sz="2400" dirty="0">
                <a:solidFill>
                  <a:schemeClr val="bg1"/>
                </a:solidFill>
                <a:highlight>
                  <a:srgbClr val="00097F"/>
                </a:highlight>
                <a:latin typeface="Waukegan LDO Extended" panose="020C0603020202020204" pitchFamily="34" charset="0"/>
              </a:rPr>
              <a:t>SINGLE FAMILY HOME FOR SALE</a:t>
            </a:r>
          </a:p>
          <a:p>
            <a:endParaRPr lang="en-US" sz="1600" dirty="0">
              <a:solidFill>
                <a:schemeClr val="tx1"/>
              </a:solidFill>
              <a:latin typeface="Eras Light ITC" panose="020B0402030504020804" pitchFamily="34" charset="0"/>
            </a:endParaRPr>
          </a:p>
          <a:p>
            <a:r>
              <a:rPr lang="en-US" sz="1600" dirty="0">
                <a:solidFill>
                  <a:schemeClr val="tx1"/>
                </a:solidFill>
                <a:latin typeface="Waukegan LDO" panose="020C0603020202020204" pitchFamily="34" charset="0"/>
              </a:rPr>
              <a:t>A custom, Mediterranean modern style, real stucco home that takes full advantage of sunrise and sunset at the center of a large pond. An open and contemporary floor plan perfect for entertaining both indoor and outdoor. High end appliances (Wolf, Sub-Zero, Bosch, etc.) and custom cabinets complimented by exceptional light fixtures and a large marble island that is both beautiful and functional. Three covered porches with ceiling fans provide many areas to relax, work or read. Nine total rooms can offer many flexible options. All existing bedrooms are upstairs along with the laundry room. This home allows a tremendous amount of natural light into all areas of the property. indoor/outdoor fireplace and solid oak hardwoods throughout. Listing agent is co-owner.</a:t>
            </a:r>
            <a:endParaRPr lang="en-US" sz="1600" i="1" dirty="0">
              <a:solidFill>
                <a:schemeClr val="tx1"/>
              </a:solidFill>
              <a:latin typeface="Waukegan LDO" panose="020C0603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974000451"/>
              </p:ext>
            </p:extLst>
          </p:nvPr>
        </p:nvGraphicFramePr>
        <p:xfrm>
          <a:off x="96310" y="8247303"/>
          <a:ext cx="4018490" cy="1788930"/>
        </p:xfrm>
        <a:graphic>
          <a:graphicData uri="http://schemas.openxmlformats.org/drawingml/2006/table">
            <a:tbl>
              <a:tblPr firstRow="1" bandRow="1">
                <a:tableStyleId>{5C22544A-7EE6-4342-B048-85BDC9FD1C3A}</a:tableStyleId>
              </a:tblPr>
              <a:tblGrid>
                <a:gridCol w="1275261">
                  <a:extLst>
                    <a:ext uri="{9D8B030D-6E8A-4147-A177-3AD203B41FA5}">
                      <a16:colId xmlns:a16="http://schemas.microsoft.com/office/drawing/2014/main" val="1116633679"/>
                    </a:ext>
                  </a:extLst>
                </a:gridCol>
                <a:gridCol w="2743229">
                  <a:extLst>
                    <a:ext uri="{9D8B030D-6E8A-4147-A177-3AD203B41FA5}">
                      <a16:colId xmlns:a16="http://schemas.microsoft.com/office/drawing/2014/main" val="1560322096"/>
                    </a:ext>
                  </a:extLst>
                </a:gridCol>
              </a:tblGrid>
              <a:tr h="198770">
                <a:tc>
                  <a:txBody>
                    <a:bodyPr/>
                    <a:lstStyle/>
                    <a:p>
                      <a:r>
                        <a:rPr lang="en-US" sz="1000" b="0" dirty="0">
                          <a:solidFill>
                            <a:srgbClr val="00097F"/>
                          </a:solidFill>
                          <a:latin typeface="Waukegan LDO" panose="020C0603020202020204" pitchFamily="34" charset="0"/>
                        </a:rPr>
                        <a:t>MLS ID:</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17009984</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8078370"/>
                  </a:ext>
                </a:extLst>
              </a:tr>
              <a:tr h="198770">
                <a:tc>
                  <a:txBody>
                    <a:bodyPr/>
                    <a:lstStyle/>
                    <a:p>
                      <a:r>
                        <a:rPr lang="en-US" sz="1000" b="0" dirty="0">
                          <a:solidFill>
                            <a:srgbClr val="00097F"/>
                          </a:solidFill>
                          <a:latin typeface="Waukegan LDO" panose="020C0603020202020204" pitchFamily="34" charset="0"/>
                        </a:rPr>
                        <a:t>Sale Price:</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$799,000</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10752403"/>
                  </a:ext>
                </a:extLst>
              </a:tr>
              <a:tr h="198770">
                <a:tc>
                  <a:txBody>
                    <a:bodyPr/>
                    <a:lstStyle/>
                    <a:p>
                      <a:r>
                        <a:rPr lang="en-US" sz="1000" b="0" dirty="0">
                          <a:solidFill>
                            <a:srgbClr val="00097F"/>
                          </a:solidFill>
                          <a:latin typeface="Waukegan LDO" panose="020C0603020202020204" pitchFamily="34" charset="0"/>
                        </a:rPr>
                        <a:t>Area:</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41 - Mt Pleasant N of IOP Connector</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23587458"/>
                  </a:ext>
                </a:extLst>
              </a:tr>
              <a:tr h="198770">
                <a:tc>
                  <a:txBody>
                    <a:bodyPr/>
                    <a:lstStyle/>
                    <a:p>
                      <a:r>
                        <a:rPr lang="en-US" sz="1000" b="0" dirty="0">
                          <a:solidFill>
                            <a:srgbClr val="00097F"/>
                          </a:solidFill>
                          <a:latin typeface="Waukegan LDO" panose="020C0603020202020204" pitchFamily="34" charset="0"/>
                        </a:rPr>
                        <a:t>Bedrooms: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86060921"/>
                  </a:ext>
                </a:extLst>
              </a:tr>
              <a:tr h="198770">
                <a:tc>
                  <a:txBody>
                    <a:bodyPr/>
                    <a:lstStyle/>
                    <a:p>
                      <a:r>
                        <a:rPr lang="en-US" sz="1000" b="0" dirty="0">
                          <a:solidFill>
                            <a:srgbClr val="00097F"/>
                          </a:solidFill>
                          <a:latin typeface="Waukegan LDO" panose="020C0603020202020204" pitchFamily="34" charset="0"/>
                        </a:rPr>
                        <a:t>Bathrooms – Full</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8646222"/>
                  </a:ext>
                </a:extLst>
              </a:tr>
              <a:tr h="198770">
                <a:tc>
                  <a:txBody>
                    <a:bodyPr/>
                    <a:lstStyle/>
                    <a:p>
                      <a:r>
                        <a:rPr lang="en-US" sz="1000" b="0" dirty="0" err="1">
                          <a:solidFill>
                            <a:srgbClr val="00097F"/>
                          </a:solidFill>
                          <a:latin typeface="Waukegan LDO" panose="020C0603020202020204" pitchFamily="34" charset="0"/>
                        </a:rPr>
                        <a:t>Apx</a:t>
                      </a:r>
                      <a:r>
                        <a:rPr lang="en-US" sz="1000" b="0" dirty="0">
                          <a:solidFill>
                            <a:srgbClr val="00097F"/>
                          </a:solidFill>
                          <a:latin typeface="Waukegan LDO" panose="020C0603020202020204" pitchFamily="34" charset="0"/>
                        </a:rPr>
                        <a:t>. </a:t>
                      </a:r>
                      <a:r>
                        <a:rPr lang="en-US" sz="1000" b="0" dirty="0" err="1">
                          <a:solidFill>
                            <a:srgbClr val="00097F"/>
                          </a:solidFill>
                          <a:latin typeface="Waukegan LDO" panose="020C0603020202020204" pitchFamily="34" charset="0"/>
                        </a:rPr>
                        <a:t>SqFt</a:t>
                      </a:r>
                      <a:r>
                        <a:rPr lang="en-US" sz="1000" b="0" dirty="0">
                          <a:solidFill>
                            <a:srgbClr val="00097F"/>
                          </a:solidFill>
                          <a:latin typeface="Waukegan LDO" panose="020C0603020202020204" pitchFamily="34" charset="0"/>
                        </a:rPr>
                        <a: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3,372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42041145"/>
                  </a:ext>
                </a:extLst>
              </a:tr>
              <a:tr h="198770">
                <a:tc>
                  <a:txBody>
                    <a:bodyPr/>
                    <a:lstStyle/>
                    <a:p>
                      <a:r>
                        <a:rPr lang="en-US" sz="1000" b="0" dirty="0">
                          <a:solidFill>
                            <a:srgbClr val="00097F"/>
                          </a:solidFill>
                          <a:latin typeface="Waukegan LDO" panose="020C0603020202020204" pitchFamily="34" charset="0"/>
                        </a:rPr>
                        <a:t>Year Built: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2008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5683086"/>
                  </a:ext>
                </a:extLst>
              </a:tr>
              <a:tr h="198770">
                <a:tc>
                  <a:txBody>
                    <a:bodyPr/>
                    <a:lstStyle/>
                    <a:p>
                      <a:r>
                        <a:rPr lang="en-US" sz="1000" b="0" dirty="0">
                          <a:solidFill>
                            <a:srgbClr val="00097F"/>
                          </a:solidFill>
                          <a:latin typeface="Waukegan LDO" panose="020C0603020202020204" pitchFamily="34" charset="0"/>
                        </a:rPr>
                        <a:t>Acreage: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0.2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20385024"/>
                  </a:ext>
                </a:extLst>
              </a:tr>
              <a:tr h="198770">
                <a:tc>
                  <a:txBody>
                    <a:bodyPr/>
                    <a:lstStyle/>
                    <a:p>
                      <a:r>
                        <a:rPr lang="en-US" sz="1000" b="0" dirty="0">
                          <a:solidFill>
                            <a:srgbClr val="00097F"/>
                          </a:solidFill>
                          <a:latin typeface="Waukegan LDO" panose="020C0603020202020204" pitchFamily="34" charset="0"/>
                        </a:rPr>
                        <a:t>Tax Map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583-05-00-267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10933123"/>
                  </a:ext>
                </a:extLst>
              </a:tr>
            </a:tbl>
          </a:graphicData>
        </a:graphic>
      </p:graphicFrame>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3999" y="8247302"/>
            <a:ext cx="2340373" cy="1176362"/>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9390" y="8247303"/>
            <a:ext cx="1101750" cy="1176361"/>
          </a:xfrm>
          <a:prstGeom prst="rect">
            <a:avLst/>
          </a:prstGeom>
        </p:spPr>
      </p:pic>
      <p:sp>
        <p:nvSpPr>
          <p:cNvPr id="16" name="Subtitle 2"/>
          <p:cNvSpPr txBox="1">
            <a:spLocks/>
          </p:cNvSpPr>
          <p:nvPr/>
        </p:nvSpPr>
        <p:spPr>
          <a:xfrm>
            <a:off x="4114800" y="9372600"/>
            <a:ext cx="3657600" cy="668372"/>
          </a:xfrm>
          <a:prstGeom prst="rect">
            <a:avLst/>
          </a:prstGeom>
          <a:noFill/>
        </p:spPr>
        <p:txBody>
          <a:bodyPr vert="horz" lIns="101882" tIns="50941" rIns="101882" bIns="50941" numCol="2" rtlCol="0" anchor="b">
            <a:normAutofit fontScale="85000" lnSpcReduction="20000"/>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algn="l"/>
            <a:r>
              <a:rPr lang="en-US" sz="1050" b="1" dirty="0">
                <a:solidFill>
                  <a:schemeClr val="tx1"/>
                </a:solidFill>
                <a:latin typeface="Waukegan LDO" panose="020C0603020202020204" pitchFamily="34" charset="0"/>
              </a:rPr>
              <a:t>David H Seay</a:t>
            </a:r>
          </a:p>
          <a:p>
            <a:pPr algn="l"/>
            <a:r>
              <a:rPr lang="en-US" sz="1050" dirty="0">
                <a:solidFill>
                  <a:schemeClr val="tx1"/>
                </a:solidFill>
                <a:latin typeface="Waukegan LDO" panose="020C0603020202020204" pitchFamily="34" charset="0"/>
              </a:rPr>
              <a:t>CCIM, BIC, CCIM, REALTOR</a:t>
            </a:r>
          </a:p>
          <a:p>
            <a:pPr algn="l"/>
            <a:r>
              <a:rPr lang="en-US" sz="1050" dirty="0">
                <a:solidFill>
                  <a:schemeClr val="tx1"/>
                </a:solidFill>
                <a:latin typeface="Waukegan LDO" panose="020C0603020202020204" pitchFamily="34" charset="0"/>
              </a:rPr>
              <a:t>(843) 364-6720</a:t>
            </a:r>
          </a:p>
          <a:p>
            <a:pPr algn="l"/>
            <a:r>
              <a:rPr lang="en-US" sz="1050" dirty="0">
                <a:solidFill>
                  <a:schemeClr val="tx1"/>
                </a:solidFill>
                <a:latin typeface="Waukegan LDO" panose="020C0603020202020204" pitchFamily="34" charset="0"/>
                <a:hlinkClick r:id="rId4"/>
              </a:rPr>
              <a:t>david@seaydevelopment.com</a:t>
            </a:r>
            <a:r>
              <a:rPr lang="en-US" sz="1050" dirty="0">
                <a:solidFill>
                  <a:schemeClr val="tx1"/>
                </a:solidFill>
                <a:latin typeface="Waukegan LDO" panose="020C0603020202020204" pitchFamily="34" charset="0"/>
              </a:rPr>
              <a:t> </a:t>
            </a:r>
          </a:p>
          <a:p>
            <a:pPr algn="r"/>
            <a:r>
              <a:rPr lang="en-US" sz="1050" dirty="0">
                <a:solidFill>
                  <a:schemeClr val="tx1"/>
                </a:solidFill>
                <a:latin typeface="Waukegan LDO" panose="020C0603020202020204" pitchFamily="34" charset="0"/>
              </a:rPr>
              <a:t>Seay Development, LLC</a:t>
            </a:r>
          </a:p>
          <a:p>
            <a:pPr algn="r"/>
            <a:r>
              <a:rPr lang="en-US" sz="1050" dirty="0">
                <a:solidFill>
                  <a:schemeClr val="tx1"/>
                </a:solidFill>
                <a:latin typeface="Waukegan LDO" panose="020C0603020202020204" pitchFamily="34" charset="0"/>
              </a:rPr>
              <a:t>3404-202A </a:t>
            </a:r>
            <a:r>
              <a:rPr lang="en-US" sz="1050" dirty="0" err="1">
                <a:solidFill>
                  <a:schemeClr val="tx1"/>
                </a:solidFill>
                <a:latin typeface="Waukegan LDO" panose="020C0603020202020204" pitchFamily="34" charset="0"/>
              </a:rPr>
              <a:t>Salterbeck</a:t>
            </a:r>
            <a:r>
              <a:rPr lang="en-US" sz="1050" dirty="0">
                <a:solidFill>
                  <a:schemeClr val="tx1"/>
                </a:solidFill>
                <a:latin typeface="Waukegan LDO" panose="020C0603020202020204" pitchFamily="34" charset="0"/>
              </a:rPr>
              <a:t> Street</a:t>
            </a:r>
          </a:p>
          <a:p>
            <a:pPr algn="r"/>
            <a:r>
              <a:rPr lang="en-US" sz="1050" dirty="0">
                <a:solidFill>
                  <a:schemeClr val="tx1"/>
                </a:solidFill>
                <a:latin typeface="Waukegan LDO" panose="020C0603020202020204" pitchFamily="34" charset="0"/>
              </a:rPr>
              <a:t>Mt. Pleasant, SC 29466</a:t>
            </a:r>
            <a:br>
              <a:rPr lang="en-US" sz="1050" dirty="0">
                <a:solidFill>
                  <a:schemeClr val="tx1"/>
                </a:solidFill>
                <a:latin typeface="Waukegan LDO" panose="020C0603020202020204" pitchFamily="34" charset="0"/>
              </a:rPr>
            </a:br>
            <a:r>
              <a:rPr lang="en-US" sz="1050" dirty="0">
                <a:solidFill>
                  <a:schemeClr val="tx1"/>
                </a:solidFill>
                <a:latin typeface="Waukegan LDO" panose="020C0603020202020204" pitchFamily="34" charset="0"/>
                <a:hlinkClick r:id="rId5"/>
              </a:rPr>
              <a:t>www.seaydevelopment.com</a:t>
            </a:r>
            <a:endParaRPr lang="en-US" sz="1050" dirty="0">
              <a:solidFill>
                <a:schemeClr val="tx1"/>
              </a:solidFill>
              <a:latin typeface="Waukegan LDO" panose="020C0603020202020204" pitchFamily="34" charset="0"/>
            </a:endParaRPr>
          </a:p>
        </p:txBody>
      </p:sp>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59116" y="711984"/>
            <a:ext cx="4654168" cy="3490624"/>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 y="711984"/>
            <a:ext cx="1447799" cy="1085849"/>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 y="1914372"/>
            <a:ext cx="1447799" cy="1085848"/>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24600" y="1914371"/>
            <a:ext cx="1447799" cy="1085848"/>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 y="3116759"/>
            <a:ext cx="1447799" cy="1085848"/>
          </a:xfrm>
          <a:prstGeom prst="rect">
            <a:avLst/>
          </a:prstGeom>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24600" y="711984"/>
            <a:ext cx="1447799" cy="1085848"/>
          </a:xfrm>
          <a:prstGeom prst="rect">
            <a:avLst/>
          </a:prstGeom>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24600" y="3116759"/>
            <a:ext cx="1447799" cy="1085848"/>
          </a:xfrm>
          <a:prstGeom prst="rect">
            <a:avLst/>
          </a:prstGeom>
        </p:spPr>
      </p:pic>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TotalTime>
  <Words>227</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Eras Light ITC</vt:lpstr>
      <vt:lpstr>Waukegan LDO</vt:lpstr>
      <vt:lpstr>Waukegan LDO Extended</vt:lpstr>
      <vt:lpstr>Office Theme</vt:lpstr>
      <vt:lpstr>Exquisite Listing in Rivertowne On The Wando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37</cp:revision>
  <dcterms:created xsi:type="dcterms:W3CDTF">2006-08-16T00:00:00Z</dcterms:created>
  <dcterms:modified xsi:type="dcterms:W3CDTF">2017-07-25T18:09:21Z</dcterms:modified>
</cp:coreProperties>
</file>