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1992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eg"/><Relationship Id="rId5" Type="http://schemas.openxmlformats.org/officeDocument/2006/relationships/hyperlink" Target="http://www.seaydevelopment.com/" TargetMode="External"/><Relationship Id="rId10" Type="http://schemas.openxmlformats.org/officeDocument/2006/relationships/image" Target="../media/image7.jpeg"/><Relationship Id="rId4" Type="http://schemas.openxmlformats.org/officeDocument/2006/relationships/hyperlink" Target="mailto:david@seaydevelopment.com" TargetMode="External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1"/>
            <a:ext cx="7772400" cy="7833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705887"/>
          </a:xfrm>
        </p:spPr>
        <p:txBody>
          <a:bodyPr anchor="ctr">
            <a:no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ROCKTOBER AGENT INCENTIVE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</a:br>
            <a:r>
              <a:rPr lang="en-US" sz="15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Bring an offer in October and get a $2,500 agent bonus, even if a referral to another Buyer's Agent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4343398"/>
            <a:ext cx="7772400" cy="3744535"/>
          </a:xfrm>
          <a:noFill/>
        </p:spPr>
        <p:txBody>
          <a:bodyPr anchor="ctr">
            <a:normAutofit fontScale="92500" lnSpcReduction="20000"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2013 Shields Lane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Mount Pleasant, SC 29466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SINGLE FAMILY HOME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Five Bedrooms and Four Bathrooms in an open and contemporary floor plan perfect for entertaining both indoor and outdoor. High end appliances (Wolf, Sub-Zero Fridge, Bosch) with subway tile backsplash and custom cabinets (glass doors are beautiful) complimented by exceptional light fixtures and a large marble island that is both beautiful and functional.</a:t>
            </a: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Three covered porches with ceiling fans provide many areas to relax, work or read. Nine total rooms can offer many flexible options including a home office or additional room (with windows) currently servicing as a home gym. Four bedrooms upstairs (including master) and one bedroom downstairs. This home allows a tremendous amount of natural light into all areas of the property. Indoor/outdoor fireplace and solid oak hardwoods.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0364482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MLS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18009882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$784,500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Area: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41 - Mt Pleasant N of IOP Connector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Bedrooms: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Bathrooms – Full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Apx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. </a:t>
                      </a:r>
                      <a:r>
                        <a:rPr lang="en-US" sz="11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SqFt</a:t>
                      </a:r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3,372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Year Built: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2008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Acreage: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Map #: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583-05-00-267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4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5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116" y="852776"/>
            <a:ext cx="4654168" cy="349062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852776"/>
            <a:ext cx="1447799" cy="108584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2055164"/>
            <a:ext cx="1447799" cy="108584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2055163"/>
            <a:ext cx="1447799" cy="108584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57551"/>
            <a:ext cx="1447799" cy="1085848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852776"/>
            <a:ext cx="1447799" cy="10858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4600" y="3257551"/>
            <a:ext cx="1447799" cy="1085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</TotalTime>
  <Words>230</Words>
  <Application>Microsoft Office PowerPoint</Application>
  <PresentationFormat>Custom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ROCKTOBER AGENT INCENTIVE Bring an offer in October and get a $2,500 agent bonus, even if a referral to another Buyer's Agent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46</cp:revision>
  <dcterms:created xsi:type="dcterms:W3CDTF">2006-08-16T00:00:00Z</dcterms:created>
  <dcterms:modified xsi:type="dcterms:W3CDTF">2018-10-11T11:52:35Z</dcterms:modified>
</cp:coreProperties>
</file>