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7/27/2017</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jpg"/><Relationship Id="rId7" Type="http://schemas.openxmlformats.org/officeDocument/2006/relationships/image" Target="../media/image5.jpeg"/><Relationship Id="rId2" Type="http://schemas.openxmlformats.org/officeDocument/2006/relationships/hyperlink" Target="mailto:trey@landsouthofcharleston.com"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2401"/>
            <a:ext cx="7772400" cy="1142999"/>
          </a:xfrm>
        </p:spPr>
        <p:txBody>
          <a:bodyPr>
            <a:normAutofit/>
          </a:bodyPr>
          <a:lstStyle/>
          <a:p>
            <a:r>
              <a:rPr lang="en-US" sz="2400" b="1" i="1" dirty="0">
                <a:solidFill>
                  <a:srgbClr val="FF0000"/>
                </a:solidFill>
                <a:latin typeface="Times New Roman" panose="02020603050405020304" pitchFamily="18" charset="0"/>
                <a:cs typeface="Times New Roman" panose="02020603050405020304" pitchFamily="18" charset="0"/>
              </a:rPr>
              <a:t>New Listing in </a:t>
            </a:r>
            <a:r>
              <a:rPr lang="en-US" sz="2400" b="1" i="1" dirty="0" err="1">
                <a:solidFill>
                  <a:srgbClr val="FF0000"/>
                </a:solidFill>
                <a:latin typeface="Times New Roman" panose="02020603050405020304" pitchFamily="18" charset="0"/>
                <a:cs typeface="Times New Roman" panose="02020603050405020304" pitchFamily="18" charset="0"/>
              </a:rPr>
              <a:t>Smythe</a:t>
            </a:r>
            <a:r>
              <a:rPr lang="en-US" sz="2400" b="1" i="1" dirty="0">
                <a:solidFill>
                  <a:srgbClr val="FF0000"/>
                </a:solidFill>
                <a:latin typeface="Times New Roman" panose="02020603050405020304" pitchFamily="18" charset="0"/>
                <a:cs typeface="Times New Roman" panose="02020603050405020304" pitchFamily="18" charset="0"/>
              </a:rPr>
              <a:t> Park @ Daniel Island</a:t>
            </a:r>
            <a:br>
              <a:rPr lang="en-US" sz="2400" b="1" i="1"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2014 Purcell Lane ~ Charleston, SC 29492</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MLS# 17020908 ~ $849,000</a:t>
            </a:r>
            <a:endParaRPr lang="en-US" sz="2400" i="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20312" y="5071443"/>
            <a:ext cx="7331776" cy="3273378"/>
          </a:xfrm>
        </p:spPr>
        <p:txBody>
          <a:bodyPr anchor="ctr">
            <a:normAutofit fontScale="85000" lnSpcReduction="10000"/>
          </a:bodyPr>
          <a:lstStyle/>
          <a:p>
            <a:r>
              <a:rPr lang="en-US" sz="1800" dirty="0">
                <a:solidFill>
                  <a:schemeClr val="tx1">
                    <a:lumMod val="65000"/>
                    <a:lumOff val="35000"/>
                  </a:schemeClr>
                </a:solidFill>
                <a:latin typeface="Times New Roman" panose="02020603050405020304" pitchFamily="18" charset="0"/>
                <a:cs typeface="Times New Roman" panose="02020603050405020304" pitchFamily="18" charset="0"/>
              </a:rPr>
              <a:t>Gorgeous Daniel Island home with grand ceilings and charming details! Centrally located in </a:t>
            </a:r>
            <a:r>
              <a:rPr lang="en-US" sz="1800" dirty="0" err="1">
                <a:solidFill>
                  <a:schemeClr val="tx1">
                    <a:lumMod val="65000"/>
                    <a:lumOff val="35000"/>
                  </a:schemeClr>
                </a:solidFill>
                <a:latin typeface="Times New Roman" panose="02020603050405020304" pitchFamily="18" charset="0"/>
                <a:cs typeface="Times New Roman" panose="02020603050405020304" pitchFamily="18" charset="0"/>
              </a:rPr>
              <a:t>Smythe</a:t>
            </a:r>
            <a:r>
              <a:rPr lang="en-US" sz="1800" dirty="0">
                <a:solidFill>
                  <a:schemeClr val="tx1">
                    <a:lumMod val="65000"/>
                    <a:lumOff val="35000"/>
                  </a:schemeClr>
                </a:solidFill>
                <a:latin typeface="Times New Roman" panose="02020603050405020304" pitchFamily="18" charset="0"/>
                <a:cs typeface="Times New Roman" panose="02020603050405020304" pitchFamily="18" charset="0"/>
              </a:rPr>
              <a:t> Park, you are close to everything on the island. The entrance greets you with a beautifully landscaped yard, spacious double porches with custom shutters, and 10' ceilings with 8' doors on the first level. The home features an open </a:t>
            </a:r>
            <a:r>
              <a:rPr lang="en-US" sz="1800" dirty="0" err="1">
                <a:solidFill>
                  <a:schemeClr val="tx1">
                    <a:lumMod val="65000"/>
                    <a:lumOff val="35000"/>
                  </a:schemeClr>
                </a:solidFill>
                <a:latin typeface="Times New Roman" panose="02020603050405020304" pitchFamily="18" charset="0"/>
                <a:cs typeface="Times New Roman" panose="02020603050405020304" pitchFamily="18" charset="0"/>
              </a:rPr>
              <a:t>floorpan</a:t>
            </a:r>
            <a:r>
              <a:rPr lang="en-US" sz="1800" dirty="0">
                <a:solidFill>
                  <a:schemeClr val="tx1">
                    <a:lumMod val="65000"/>
                    <a:lumOff val="35000"/>
                  </a:schemeClr>
                </a:solidFill>
                <a:latin typeface="Times New Roman" panose="02020603050405020304" pitchFamily="18" charset="0"/>
                <a:cs typeface="Times New Roman" panose="02020603050405020304" pitchFamily="18" charset="0"/>
              </a:rPr>
              <a:t> with wonderful windows offering natural light, trim and wainscoting throughout. The eat-in kitchen can host multiple seats at the counter height bar, solid wood cabinets, stainless steel appliances, granite countertops, island, pantry, and more. The downstairs conveniently also holds the Living room with a gas burning fireplace, surround sound entertainment system, The Master Suite, Personal Office, Guest Powder Room, and screened porch. Upstairs also boasts 10' ceilings and 8' doors, has four bedrooms with custom closets, and two bathrooms. The backyard oasis is irrigated and showcases an outdoor brick </a:t>
            </a:r>
            <a:r>
              <a:rPr lang="en-US" sz="1800" dirty="0" err="1">
                <a:solidFill>
                  <a:schemeClr val="tx1">
                    <a:lumMod val="65000"/>
                    <a:lumOff val="35000"/>
                  </a:schemeClr>
                </a:solidFill>
                <a:latin typeface="Times New Roman" panose="02020603050405020304" pitchFamily="18" charset="0"/>
                <a:cs typeface="Times New Roman" panose="02020603050405020304" pitchFamily="18" charset="0"/>
              </a:rPr>
              <a:t>bbq</a:t>
            </a:r>
            <a:r>
              <a:rPr lang="en-US" sz="1800" dirty="0">
                <a:solidFill>
                  <a:schemeClr val="tx1">
                    <a:lumMod val="65000"/>
                    <a:lumOff val="35000"/>
                  </a:schemeClr>
                </a:solidFill>
                <a:latin typeface="Times New Roman" panose="02020603050405020304" pitchFamily="18" charset="0"/>
                <a:cs typeface="Times New Roman" panose="02020603050405020304" pitchFamily="18" charset="0"/>
              </a:rPr>
              <a:t> grilling and entertaining area with plenty of yard for playing and seating. Moving on to the detached two car garage, above it you will find a finished apartment with a kitchen and bathroom. The beautiful cedar wood lined space is perfect for a home office, workout gym, in-law suit, or guest house!</a:t>
            </a:r>
          </a:p>
        </p:txBody>
      </p:sp>
      <p:sp>
        <p:nvSpPr>
          <p:cNvPr id="4" name="Rectangle 3"/>
          <p:cNvSpPr/>
          <p:nvPr/>
        </p:nvSpPr>
        <p:spPr>
          <a:xfrm>
            <a:off x="137160" y="152400"/>
            <a:ext cx="7498080" cy="9677400"/>
          </a:xfrm>
          <a:prstGeom prst="rect">
            <a:avLst/>
          </a:prstGeom>
          <a:noFill/>
          <a:ln w="3175">
            <a:solidFill>
              <a:srgbClr val="FF8B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90500" y="8458200"/>
            <a:ext cx="7391400" cy="1354217"/>
          </a:xfrm>
          <a:prstGeom prst="rect">
            <a:avLst/>
          </a:prstGeom>
        </p:spPr>
        <p:txBody>
          <a:bodyPr wrap="square">
            <a:spAutoFit/>
          </a:bodyPr>
          <a:lstStyle/>
          <a:p>
            <a:pPr algn="ctr"/>
            <a:r>
              <a:rPr lang="en-US" sz="2000" b="1" dirty="0">
                <a:latin typeface="Times New Roman" panose="02020603050405020304" pitchFamily="18" charset="0"/>
                <a:cs typeface="Times New Roman" panose="02020603050405020304" pitchFamily="18" charset="0"/>
              </a:rPr>
              <a:t>Trey Morrison</a:t>
            </a:r>
          </a:p>
          <a:p>
            <a:pPr algn="ctr"/>
            <a:r>
              <a:rPr lang="en-US" sz="1600" dirty="0">
                <a:latin typeface="Times New Roman" panose="02020603050405020304" pitchFamily="18" charset="0"/>
                <a:cs typeface="Times New Roman" panose="02020603050405020304" pitchFamily="18" charset="0"/>
                <a:hlinkClick r:id="rId2"/>
              </a:rPr>
              <a:t>trey@landsouthofcharleston.com</a:t>
            </a:r>
            <a:endParaRPr lang="en-US" sz="1600" dirty="0">
              <a:latin typeface="Times New Roman" panose="02020603050405020304" pitchFamily="18" charset="0"/>
              <a:cs typeface="Times New Roman" panose="02020603050405020304" pitchFamily="18" charset="0"/>
            </a:endParaRPr>
          </a:p>
          <a:p>
            <a:pPr algn="ctr"/>
            <a:r>
              <a:rPr lang="en-US" sz="1600" dirty="0">
                <a:latin typeface="Times New Roman" panose="02020603050405020304" pitchFamily="18" charset="0"/>
                <a:cs typeface="Times New Roman" panose="02020603050405020304" pitchFamily="18" charset="0"/>
              </a:rPr>
              <a:t>Mobile 843-697-6849</a:t>
            </a:r>
          </a:p>
          <a:p>
            <a:pPr algn="ctr"/>
            <a:endParaRPr lang="en-US" sz="1600" dirty="0">
              <a:latin typeface="Times New Roman" panose="02020603050405020304" pitchFamily="18" charset="0"/>
              <a:cs typeface="Times New Roman" panose="02020603050405020304" pitchFamily="18" charset="0"/>
            </a:endParaRPr>
          </a:p>
          <a:p>
            <a:pPr algn="ctr"/>
            <a:r>
              <a:rPr lang="en-US" sz="1200" dirty="0">
                <a:latin typeface="Times New Roman" panose="02020603050405020304" pitchFamily="18" charset="0"/>
                <a:cs typeface="Times New Roman" panose="02020603050405020304" pitchFamily="18" charset="0"/>
              </a:rPr>
              <a:t>Land South of Charleston, LLC | 409 King St | Charleston, SC 29403</a:t>
            </a:r>
          </a:p>
        </p:txBody>
      </p:sp>
      <p:cxnSp>
        <p:nvCxnSpPr>
          <p:cNvPr id="7" name="Straight Connector 6"/>
          <p:cNvCxnSpPr/>
          <p:nvPr/>
        </p:nvCxnSpPr>
        <p:spPr>
          <a:xfrm>
            <a:off x="1028700" y="8401510"/>
            <a:ext cx="5715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1641" y="1447800"/>
            <a:ext cx="1636517" cy="2409596"/>
          </a:xfrm>
          <a:prstGeom prst="rect">
            <a:avLst/>
          </a:prstGeom>
        </p:spPr>
      </p:pic>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04648" y="4111412"/>
            <a:ext cx="1370645" cy="914399"/>
          </a:xfrm>
          <a:prstGeom prst="rect">
            <a:avLst/>
          </a:prstGeom>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31641" y="4111412"/>
            <a:ext cx="1370645" cy="914399"/>
          </a:xfrm>
          <a:prstGeom prst="rect">
            <a:avLst/>
          </a:prstGeom>
        </p:spPr>
      </p:pic>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18619" y="4111412"/>
            <a:ext cx="1369695" cy="914400"/>
          </a:xfrm>
          <a:prstGeom prst="rect">
            <a:avLst/>
          </a:prstGeom>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77655" y="4111729"/>
            <a:ext cx="1369694" cy="913765"/>
          </a:xfrm>
          <a:prstGeom prst="rect">
            <a:avLst/>
          </a:prstGeom>
        </p:spPr>
      </p:pic>
      <p:pic>
        <p:nvPicPr>
          <p:cNvPr id="19" name="Picture 1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936481" y="1447801"/>
            <a:ext cx="1610868" cy="2411269"/>
          </a:xfrm>
          <a:prstGeom prst="rect">
            <a:avLst/>
          </a:prstGeom>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448800" y="3378207"/>
            <a:ext cx="627723" cy="939623"/>
          </a:xfrm>
          <a:prstGeom prst="rect">
            <a:avLst/>
          </a:prstGeom>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691152" y="4111412"/>
            <a:ext cx="1370645" cy="914399"/>
          </a:xfrm>
          <a:prstGeom prst="rect">
            <a:avLst/>
          </a:prstGeom>
        </p:spPr>
      </p:pic>
      <p:pic>
        <p:nvPicPr>
          <p:cNvPr id="15" name="Picture 14"/>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094321" y="1447800"/>
            <a:ext cx="3615997" cy="2414016"/>
          </a:xfrm>
          <a:prstGeom prst="rect">
            <a:avLst/>
          </a:prstGeom>
        </p:spPr>
      </p:pic>
    </p:spTree>
    <p:extLst>
      <p:ext uri="{BB962C8B-B14F-4D97-AF65-F5344CB8AC3E}">
        <p14:creationId xmlns:p14="http://schemas.microsoft.com/office/powerpoint/2010/main" val="39454367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259</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New Listing in Smythe Park @ Daniel Island 2014 Purcell Lane ~ Charleston, SC 29492 MLS# 17020908 ~ $849,000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Investment Opportunity ~ Handyman Special ~</dc:title>
  <dc:creator>CVH360</dc:creator>
  <cp:lastModifiedBy>A. Thomas Price</cp:lastModifiedBy>
  <cp:revision>13</cp:revision>
  <dcterms:created xsi:type="dcterms:W3CDTF">2006-08-16T00:00:00Z</dcterms:created>
  <dcterms:modified xsi:type="dcterms:W3CDTF">2017-07-27T11:56:03Z</dcterms:modified>
</cp:coreProperties>
</file>