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404" y="-3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96200"/>
            <a:ext cx="7772400" cy="23622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02" y="2590800"/>
            <a:ext cx="7772400" cy="690728"/>
          </a:xfrm>
        </p:spPr>
        <p:txBody>
          <a:bodyPr anchor="t">
            <a:normAutofit lnSpcReduction="10000"/>
          </a:bodyPr>
          <a:lstStyle/>
          <a:p>
            <a:pPr fontAlgn="base"/>
            <a:r>
              <a:rPr lang="en-US" sz="2000" b="1" dirty="0">
                <a:solidFill>
                  <a:schemeClr val="tx1">
                    <a:lumMod val="75000"/>
                    <a:lumOff val="25000"/>
                  </a:schemeClr>
                </a:solidFill>
              </a:rPr>
              <a:t>2014 Shields </a:t>
            </a:r>
            <a:r>
              <a:rPr lang="en-US" sz="2000" b="1" dirty="0" smtClean="0">
                <a:solidFill>
                  <a:schemeClr val="tx1">
                    <a:lumMod val="75000"/>
                    <a:lumOff val="25000"/>
                  </a:schemeClr>
                </a:solidFill>
              </a:rPr>
              <a:t>Lane</a:t>
            </a:r>
          </a:p>
          <a:p>
            <a:pPr fontAlgn="base"/>
            <a:r>
              <a:rPr lang="en-US" sz="1600" dirty="0">
                <a:solidFill>
                  <a:schemeClr val="tx1">
                    <a:lumMod val="75000"/>
                    <a:lumOff val="25000"/>
                  </a:schemeClr>
                </a:solidFill>
              </a:rPr>
              <a:t>Rivertowne On The Wando | Mount Pleasant, SC 29466 | MLS# 15028285 | $619,000</a:t>
            </a:r>
            <a:endParaRPr lang="en-US" sz="1600" dirty="0" smtClean="0">
              <a:solidFill>
                <a:schemeClr val="tx1">
                  <a:lumMod val="75000"/>
                  <a:lumOff val="25000"/>
                </a:schemeClr>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8092470"/>
            <a:ext cx="3214341" cy="1569660"/>
          </a:xfrm>
          <a:prstGeom prst="rect">
            <a:avLst/>
          </a:prstGeom>
        </p:spPr>
        <p:txBody>
          <a:bodyPr wrap="none">
            <a:spAutoFit/>
          </a:bodyPr>
          <a:lstStyle/>
          <a:p>
            <a:pPr fontAlgn="base"/>
            <a:r>
              <a:rPr lang="en-US" sz="1200" dirty="0" err="1">
                <a:solidFill>
                  <a:schemeClr val="bg1"/>
                </a:solidFill>
                <a:effectLst>
                  <a:outerShdw blurRad="38100" dist="38100" dir="2700000" algn="tl">
                    <a:srgbClr val="000000">
                      <a:alpha val="43137"/>
                    </a:srgbClr>
                  </a:outerShdw>
                </a:effectLst>
                <a:latin typeface="Eras Demi ITC" panose="020B0805030504020804" pitchFamily="34" charset="0"/>
              </a:rPr>
              <a:t>Apx</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200" dirty="0" err="1">
                <a:solidFill>
                  <a:schemeClr val="bg1"/>
                </a:solidFill>
                <a:effectLst>
                  <a:outerShdw blurRad="38100" dist="38100" dir="2700000" algn="tl">
                    <a:srgbClr val="000000">
                      <a:alpha val="43137"/>
                    </a:srgbClr>
                  </a:outerShdw>
                </a:effectLst>
                <a:latin typeface="Eras Demi ITC" panose="020B0805030504020804" pitchFamily="34" charset="0"/>
              </a:rPr>
              <a:t>SqFt</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3,229 </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Area</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41 - Mt Pleasant N of IOP Connector</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Bedrooms: 	5</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Baths - Total: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3</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County</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Charleston</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Tax Map #: 583-05-00-287</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Year Built: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2013 </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Legal </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Description: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Lot 2014</a:t>
            </a:r>
            <a:endParaRPr lang="en-US" sz="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9621" y="684094"/>
            <a:ext cx="2554538" cy="191590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0" y="684093"/>
            <a:ext cx="2551176" cy="191590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1596" y="684094"/>
            <a:ext cx="2554540" cy="1915905"/>
          </a:xfrm>
          <a:prstGeom prst="rect">
            <a:avLst/>
          </a:prstGeom>
        </p:spPr>
      </p:pic>
      <p:sp>
        <p:nvSpPr>
          <p:cNvPr id="10" name="Rectangle 9"/>
          <p:cNvSpPr/>
          <p:nvPr/>
        </p:nvSpPr>
        <p:spPr>
          <a:xfrm>
            <a:off x="0" y="-21336"/>
            <a:ext cx="7772400" cy="630936"/>
          </a:xfrm>
          <a:prstGeom prst="rect">
            <a:avLst/>
          </a:prstGeom>
          <a:solidFill>
            <a:srgbClr val="B2B2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sp>
        <p:nvSpPr>
          <p:cNvPr id="2" name="Title 1"/>
          <p:cNvSpPr>
            <a:spLocks noGrp="1"/>
          </p:cNvSpPr>
          <p:nvPr>
            <p:ph type="ctrTitle"/>
          </p:nvPr>
        </p:nvSpPr>
        <p:spPr>
          <a:xfrm>
            <a:off x="0" y="-21336"/>
            <a:ext cx="5102102" cy="630936"/>
          </a:xfrm>
        </p:spPr>
        <p:txBody>
          <a:bodyPr anchor="t">
            <a:noAutofit/>
          </a:bodyPr>
          <a:lstStyle/>
          <a:p>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5 Bedrooms in Rivertowne</a:t>
            </a:r>
            <a:b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b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Don’t </a:t>
            </a:r>
            <a:r>
              <a:rPr lang="en-US" sz="1800" smtClean="0">
                <a:solidFill>
                  <a:schemeClr val="bg1"/>
                </a:solidFill>
                <a:effectLst>
                  <a:outerShdw blurRad="38100" dist="38100" dir="2700000" algn="tl">
                    <a:srgbClr val="000000">
                      <a:alpha val="43137"/>
                    </a:srgbClr>
                  </a:outerShdw>
                </a:effectLst>
                <a:latin typeface="Eras Demi ITC" panose="020B0805030504020804" pitchFamily="34" charset="0"/>
              </a:rPr>
              <a:t>Miss This One!</a:t>
            </a:r>
            <a:endParaRPr lang="en-US" sz="1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6551" y="6239385"/>
            <a:ext cx="1524000" cy="114300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3681" y="6474959"/>
            <a:ext cx="1524000" cy="1143000"/>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6" y="6474959"/>
            <a:ext cx="1524000" cy="1143000"/>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8400" y="6474959"/>
            <a:ext cx="1524000" cy="1143000"/>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54243" y="6474959"/>
            <a:ext cx="1524000" cy="1143000"/>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85501" y="3276601"/>
            <a:ext cx="1890634" cy="1417976"/>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40" y="3277421"/>
            <a:ext cx="1888449" cy="1416337"/>
          </a:xfrm>
          <a:prstGeom prst="rect">
            <a:avLst/>
          </a:prstGeom>
        </p:spPr>
      </p:pic>
      <p:sp>
        <p:nvSpPr>
          <p:cNvPr id="23" name="Rectangle 22"/>
          <p:cNvSpPr/>
          <p:nvPr/>
        </p:nvSpPr>
        <p:spPr>
          <a:xfrm>
            <a:off x="-22053" y="4799937"/>
            <a:ext cx="7813503" cy="1569660"/>
          </a:xfrm>
          <a:prstGeom prst="rect">
            <a:avLst/>
          </a:prstGeom>
        </p:spPr>
        <p:txBody>
          <a:bodyPr wrap="square">
            <a:spAutoFit/>
          </a:bodyPr>
          <a:lstStyle/>
          <a:p>
            <a:pPr algn="ctr" fontAlgn="base"/>
            <a:r>
              <a:rPr lang="en-US" sz="1200" dirty="0"/>
              <a:t>Hard to find 5 bedroom home with 3 full baths and a perfect blend of open space and privacy. Please view all the pictures and show how well this floor plan lays out and you would never know how big it truly is from the outside. In the middle of a street, this home is ideal for families with children of all ages or families that have aging or disabled family members due to a down stairs bedroom tucked away with a full bathroom across the hall. A great HOA with activities (see pictures for more info) An extremely large Master Bedroom is upstairs with an open area for media/family or even an office. Plantation shutters, custom organized closet in the master bedroom. Laundry is upstairs close to the bedrooms. This home is not elevated and is on a crawlspace in the Rivertowne on the Wando. Subdivision which has a community pool, tennis courts, playgrounds and open space throughout the area. An active HOA association makes for a lively place for people of all ages.</a:t>
            </a:r>
          </a:p>
        </p:txBody>
      </p:sp>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57340" y="3277421"/>
            <a:ext cx="1888449" cy="1416336"/>
          </a:xfrm>
          <a:prstGeom prst="rect">
            <a:avLst/>
          </a:prstGeom>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21420" y="3277421"/>
            <a:ext cx="1888449" cy="1416336"/>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18962" y="6474959"/>
            <a:ext cx="1524000" cy="1143000"/>
          </a:xfrm>
          <a:prstGeom prst="rect">
            <a:avLst/>
          </a:prstGeom>
        </p:spPr>
      </p:pic>
    </p:spTree>
    <p:extLst>
      <p:ext uri="{BB962C8B-B14F-4D97-AF65-F5344CB8AC3E}">
        <p14:creationId xmlns:p14="http://schemas.microsoft.com/office/powerpoint/2010/main" val="307041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231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Eras Demi ITC</vt:lpstr>
      <vt:lpstr>Office Theme</vt:lpstr>
      <vt:lpstr>5 Bedrooms in Rivertowne Don’t Miss This 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23</cp:revision>
  <dcterms:created xsi:type="dcterms:W3CDTF">2006-08-16T00:00:00Z</dcterms:created>
  <dcterms:modified xsi:type="dcterms:W3CDTF">2016-01-21T15:08:31Z</dcterms:modified>
</cp:coreProperties>
</file>