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r="184" b="3997"/>
          <a:stretch/>
        </p:blipFill>
        <p:spPr bwMode="auto">
          <a:xfrm>
            <a:off x="0" y="2303"/>
            <a:ext cx="7772400" cy="47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9069" y="5077901"/>
            <a:ext cx="4867648" cy="367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A 2014 Home, LIKE NEW! ~~~ Don't WAIT on new construction for months on end!! This 4BR, 2.5BR home has been well-maintained &amp; still smells like new. This FLORENCE floor plan has a grand 2-story living room that is open to below from the 2nd floor LOFT, a luxurious OWNER'S SUITE DOWNSTAIRS, plus 3 bedrooms upstairs. The front door opens to a 2-story LR. There is hardwood flooring throughout the main level, including the master and closet. The guest bath comes w/ a pedestal sink &amp; elongated toilet. The kitchen has a great open layout, maple cabinets, recessed lighting, pantry, and a large eat-in kitchen. The family rm. is spacious and perfect for entertaining. A 2 car garage leads to the laundry/mudroom. The kitchen leads to a screened-in porch and large backyard. This home has all the upgrades, plus a few more updates that a new construction home doesn't offer. There are granite countertops in the kitchen, and ceiling fans throughout, including the porch. There is a built in security system. A privacy fence has been installed, along with gutters around the entire house. Another $2K was invested for plantation blinds. Energy Star Air Filtration, and HERS Rated green features. This home has been very SOFTLY lived in, with no signs of wear/tear. This 2014 home sits on a CORNER lot, with neighbors only on one side. It's like new, and ready for its new owners! Hunters Bend is a nice, quiet, newer community, with the benefits of being located off the beaten path, but still within a couple miles of 17A and the I-26. Don't miss out on this opportunity to own a like-new home WITHOUT the months-long wait of new construction. Seller will consider providing closing cost assistance with reasonable offer!! Schedule your showing TODAY!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54" y="9036536"/>
            <a:ext cx="72263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 descr="kw_stack_color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345" y="9011930"/>
            <a:ext cx="10477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426157" y="9030980"/>
            <a:ext cx="239178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Tammy Thompson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843-412-1856 tammylthompson@live.com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00488" y="9030980"/>
            <a:ext cx="241622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Keller Williams Realty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496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Bramson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Ct Ste 200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Mt. Pleasant, SC 29464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527" y="5083456"/>
            <a:ext cx="1371601" cy="1028701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412" y="7718314"/>
            <a:ext cx="1373716" cy="1030287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412" y="6400092"/>
            <a:ext cx="1373716" cy="1030287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61" y="7718313"/>
            <a:ext cx="1373716" cy="1030287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61" y="6400091"/>
            <a:ext cx="1373716" cy="1030287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61" y="5083456"/>
            <a:ext cx="1371600" cy="1028700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39726" y="11282"/>
            <a:ext cx="5892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n w="0">
                  <a:noFill/>
                </a:ln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Reduced Again in Hunters Bend!!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16811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50800" dist="38100" dir="5400000" algn="t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2017 Hunters Bend Trail ~ Ladson ~ MLS# 16025255 ~ $213,900</a:t>
            </a:r>
          </a:p>
        </p:txBody>
      </p:sp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382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9</cp:revision>
  <dcterms:created xsi:type="dcterms:W3CDTF">2016-10-21T14:02:21Z</dcterms:created>
  <dcterms:modified xsi:type="dcterms:W3CDTF">2016-11-26T13:57:38Z</dcterms:modified>
</cp:coreProperties>
</file>