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590" y="-4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2/15/2016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203200"/>
            <a:ext cx="6858000" cy="863600"/>
          </a:xfrm>
        </p:spPr>
        <p:txBody>
          <a:bodyPr>
            <a:normAutofit fontScale="90000"/>
          </a:bodyPr>
          <a:lstStyle/>
          <a:p>
            <a:r>
              <a:rPr lang="en-US" sz="3600" dirty="0" smtClean="0">
                <a:solidFill>
                  <a:schemeClr val="bg1"/>
                </a:solidFill>
              </a:rPr>
              <a:t>Move-in Ready One-Story </a:t>
            </a:r>
            <a:r>
              <a:rPr lang="en-US" sz="3600" dirty="0">
                <a:solidFill>
                  <a:schemeClr val="bg1"/>
                </a:solidFill>
              </a:rPr>
              <a:t>Home</a:t>
            </a:r>
            <a:br>
              <a:rPr lang="en-US" sz="3600" dirty="0">
                <a:solidFill>
                  <a:schemeClr val="bg1"/>
                </a:solidFill>
              </a:rPr>
            </a:br>
            <a:r>
              <a:rPr lang="en-US" sz="3600" dirty="0" smtClean="0">
                <a:solidFill>
                  <a:schemeClr val="bg1"/>
                </a:solidFill>
              </a:rPr>
              <a:t> </a:t>
            </a:r>
            <a:r>
              <a:rPr lang="en-US" sz="3600" dirty="0">
                <a:solidFill>
                  <a:schemeClr val="bg1"/>
                </a:solidFill>
              </a:rPr>
              <a:t>on </a:t>
            </a:r>
            <a:r>
              <a:rPr lang="en-US" sz="3600" dirty="0" smtClean="0">
                <a:solidFill>
                  <a:schemeClr val="bg1"/>
                </a:solidFill>
              </a:rPr>
              <a:t>Beautiful </a:t>
            </a:r>
            <a:r>
              <a:rPr lang="en-US" sz="3600" dirty="0">
                <a:solidFill>
                  <a:schemeClr val="bg1"/>
                </a:solidFill>
              </a:rPr>
              <a:t>Daniel Island</a:t>
            </a:r>
            <a:endParaRPr lang="en-US" sz="3600" dirty="0">
              <a:solidFill>
                <a:schemeClr val="bg1"/>
              </a:solidFill>
            </a:endParaRPr>
          </a:p>
        </p:txBody>
      </p:sp>
      <p:sp>
        <p:nvSpPr>
          <p:cNvPr id="3" name="Subtitle 2"/>
          <p:cNvSpPr>
            <a:spLocks noGrp="1"/>
          </p:cNvSpPr>
          <p:nvPr>
            <p:ph type="subTitle" idx="1"/>
          </p:nvPr>
        </p:nvSpPr>
        <p:spPr>
          <a:xfrm>
            <a:off x="-3200400" y="1607127"/>
            <a:ext cx="2914650" cy="1524000"/>
          </a:xfrm>
        </p:spPr>
        <p:txBody>
          <a:bodyPr>
            <a:normAutofit fontScale="92500" lnSpcReduction="20000"/>
          </a:bodyPr>
          <a:lstStyle/>
          <a:p>
            <a:r>
              <a:rPr lang="en-US" dirty="0">
                <a:solidFill>
                  <a:schemeClr val="bg1"/>
                </a:solidFill>
              </a:rPr>
              <a:t>137 </a:t>
            </a:r>
            <a:r>
              <a:rPr lang="en-US" dirty="0" err="1">
                <a:solidFill>
                  <a:schemeClr val="bg1"/>
                </a:solidFill>
              </a:rPr>
              <a:t>Beaufain</a:t>
            </a:r>
            <a:r>
              <a:rPr lang="en-US" dirty="0">
                <a:solidFill>
                  <a:schemeClr val="bg1"/>
                </a:solidFill>
              </a:rPr>
              <a:t> Street</a:t>
            </a:r>
          </a:p>
          <a:p>
            <a:r>
              <a:rPr lang="en-US" sz="2400" dirty="0">
                <a:solidFill>
                  <a:schemeClr val="bg1"/>
                </a:solidFill>
              </a:rPr>
              <a:t>MLS# </a:t>
            </a:r>
            <a:r>
              <a:rPr lang="en-US" sz="2400" dirty="0" smtClean="0">
                <a:solidFill>
                  <a:schemeClr val="bg1"/>
                </a:solidFill>
              </a:rPr>
              <a:t>15000837 - $1,150,000</a:t>
            </a:r>
            <a:endParaRPr lang="en-US" sz="2400" dirty="0">
              <a:solidFill>
                <a:schemeClr val="bg1"/>
              </a:solidFill>
            </a:endParaRPr>
          </a:p>
        </p:txBody>
      </p:sp>
      <p:sp>
        <p:nvSpPr>
          <p:cNvPr id="4" name="Rectangle 3"/>
          <p:cNvSpPr/>
          <p:nvPr/>
        </p:nvSpPr>
        <p:spPr>
          <a:xfrm>
            <a:off x="146303" y="8114759"/>
            <a:ext cx="2212848" cy="861774"/>
          </a:xfrm>
          <a:prstGeom prst="rect">
            <a:avLst/>
          </a:prstGeom>
        </p:spPr>
        <p:txBody>
          <a:bodyPr wrap="square">
            <a:spAutoFit/>
          </a:bodyPr>
          <a:lstStyle/>
          <a:p>
            <a:pPr algn="ctr"/>
            <a:r>
              <a:rPr lang="en-US" sz="1400" b="1" dirty="0"/>
              <a:t>Lynda </a:t>
            </a:r>
            <a:r>
              <a:rPr lang="en-US" sz="1400" b="1" dirty="0" smtClean="0"/>
              <a:t>Crozier</a:t>
            </a:r>
          </a:p>
          <a:p>
            <a:pPr algn="ctr"/>
            <a:r>
              <a:rPr lang="en-US" sz="1200" dirty="0"/>
              <a:t>(843) 834-3899</a:t>
            </a:r>
          </a:p>
          <a:p>
            <a:pPr algn="ctr"/>
            <a:r>
              <a:rPr lang="en-US" sz="1200" dirty="0"/>
              <a:t>lyndabcrozier@gmail.com</a:t>
            </a:r>
          </a:p>
          <a:p>
            <a:pPr algn="ctr"/>
            <a:r>
              <a:rPr lang="en-US" sz="1200" dirty="0"/>
              <a:t>www.lyndacozier.com</a:t>
            </a:r>
            <a:endParaRPr lang="en-US" sz="1200" dirty="0" smtClean="0"/>
          </a:p>
        </p:txBody>
      </p:sp>
      <p:sp>
        <p:nvSpPr>
          <p:cNvPr id="8" name="Subtitle 2"/>
          <p:cNvSpPr txBox="1">
            <a:spLocks/>
          </p:cNvSpPr>
          <p:nvPr/>
        </p:nvSpPr>
        <p:spPr>
          <a:xfrm>
            <a:off x="4505324" y="1357504"/>
            <a:ext cx="2352675" cy="2047569"/>
          </a:xfrm>
          <a:prstGeom prst="rect">
            <a:avLst/>
          </a:prstGeom>
        </p:spPr>
        <p:txBody>
          <a:bodyPr vert="horz" lIns="91440" tIns="45720" rIns="91440" bIns="45720" rtlCol="0">
            <a:normAutofit fontScale="62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solidFill>
                  <a:schemeClr val="bg1"/>
                </a:solidFill>
              </a:rPr>
              <a:t>2017 Pierce </a:t>
            </a:r>
            <a:r>
              <a:rPr lang="en-US" sz="4000" b="1" dirty="0" smtClean="0">
                <a:solidFill>
                  <a:schemeClr val="bg1"/>
                </a:solidFill>
              </a:rPr>
              <a:t>St</a:t>
            </a:r>
            <a:endParaRPr lang="en-US" sz="4000" b="1" dirty="0">
              <a:solidFill>
                <a:schemeClr val="bg1"/>
              </a:solidFill>
            </a:endParaRPr>
          </a:p>
          <a:p>
            <a:endParaRPr lang="en-US" b="1" dirty="0" smtClean="0">
              <a:solidFill>
                <a:schemeClr val="bg1"/>
              </a:solidFill>
            </a:endParaRPr>
          </a:p>
          <a:p>
            <a:r>
              <a:rPr lang="en-US" b="1" dirty="0" smtClean="0">
                <a:solidFill>
                  <a:schemeClr val="bg1"/>
                </a:solidFill>
              </a:rPr>
              <a:t>Center Park</a:t>
            </a:r>
          </a:p>
          <a:p>
            <a:r>
              <a:rPr lang="en-US" b="1" dirty="0" smtClean="0">
                <a:solidFill>
                  <a:schemeClr val="bg1"/>
                </a:solidFill>
              </a:rPr>
              <a:t>Daniel Island</a:t>
            </a:r>
          </a:p>
          <a:p>
            <a:r>
              <a:rPr lang="en-US" b="1" dirty="0" smtClean="0">
                <a:solidFill>
                  <a:schemeClr val="bg1"/>
                </a:solidFill>
              </a:rPr>
              <a:t>MLS</a:t>
            </a:r>
            <a:r>
              <a:rPr lang="en-US" b="1" dirty="0">
                <a:solidFill>
                  <a:schemeClr val="bg1"/>
                </a:solidFill>
              </a:rPr>
              <a:t># </a:t>
            </a:r>
            <a:r>
              <a:rPr lang="en-US" b="1" dirty="0" smtClean="0">
                <a:solidFill>
                  <a:schemeClr val="bg1"/>
                </a:solidFill>
              </a:rPr>
              <a:t>16003574</a:t>
            </a:r>
          </a:p>
          <a:p>
            <a:r>
              <a:rPr lang="en-US" b="1" dirty="0" smtClean="0">
                <a:solidFill>
                  <a:schemeClr val="bg1"/>
                </a:solidFill>
              </a:rPr>
              <a:t>$525,000</a:t>
            </a:r>
            <a:endParaRPr lang="en-US" sz="2400" dirty="0">
              <a:solidFill>
                <a:schemeClr val="bg1"/>
              </a:solidFill>
            </a:endParaRPr>
          </a:p>
        </p:txBody>
      </p:sp>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6304" y="1357504"/>
            <a:ext cx="4349496" cy="326212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143250" y="3454400"/>
            <a:ext cx="2824163" cy="584775"/>
          </a:xfrm>
          <a:prstGeom prst="rect">
            <a:avLst/>
          </a:prstGeom>
          <a:solidFill>
            <a:schemeClr val="tx2">
              <a:lumMod val="60000"/>
              <a:lumOff val="40000"/>
            </a:schemeClr>
          </a:solidFill>
        </p:spPr>
        <p:txBody>
          <a:bodyPr wrap="square" rtlCol="0">
            <a:spAutoFit/>
          </a:bodyPr>
          <a:lstStyle/>
          <a:p>
            <a:pPr algn="ctr"/>
            <a:r>
              <a:rPr lang="en-US" sz="1600" i="1" dirty="0" smtClean="0">
                <a:solidFill>
                  <a:schemeClr val="bg1"/>
                </a:solidFill>
                <a:effectLst>
                  <a:outerShdw blurRad="38100" dist="38100" dir="2700000" algn="tl">
                    <a:srgbClr val="000000">
                      <a:alpha val="43137"/>
                    </a:srgbClr>
                  </a:outerShdw>
                </a:effectLst>
              </a:rPr>
              <a:t>Check out the virtual tour for more pix!</a:t>
            </a:r>
            <a:endParaRPr lang="en-US" sz="1600" i="1" dirty="0">
              <a:solidFill>
                <a:schemeClr val="bg1"/>
              </a:solidFill>
              <a:effectLst>
                <a:outerShdw blurRad="38100" dist="38100" dir="2700000" algn="tl">
                  <a:srgbClr val="000000">
                    <a:alpha val="43137"/>
                  </a:srgbClr>
                </a:outerShdw>
              </a:effectLst>
            </a:endParaRPr>
          </a:p>
        </p:txBody>
      </p:sp>
      <p:sp>
        <p:nvSpPr>
          <p:cNvPr id="11" name="TextBox 10"/>
          <p:cNvSpPr txBox="1"/>
          <p:nvPr/>
        </p:nvSpPr>
        <p:spPr>
          <a:xfrm>
            <a:off x="-3143250" y="4267200"/>
            <a:ext cx="2824163" cy="584775"/>
          </a:xfrm>
          <a:prstGeom prst="rect">
            <a:avLst/>
          </a:prstGeom>
          <a:solidFill>
            <a:schemeClr val="tx2">
              <a:lumMod val="60000"/>
              <a:lumOff val="40000"/>
            </a:schemeClr>
          </a:solidFill>
        </p:spPr>
        <p:txBody>
          <a:bodyPr wrap="square" rtlCol="0">
            <a:spAutoFit/>
          </a:bodyPr>
          <a:lstStyle/>
          <a:p>
            <a:pPr algn="ctr"/>
            <a:r>
              <a:rPr lang="en-US" sz="1600" i="1" dirty="0">
                <a:solidFill>
                  <a:schemeClr val="bg1"/>
                </a:solidFill>
                <a:effectLst>
                  <a:outerShdw blurRad="38100" dist="38100" dir="2700000" algn="tl">
                    <a:srgbClr val="000000">
                      <a:alpha val="43137"/>
                    </a:srgbClr>
                  </a:outerShdw>
                </a:effectLst>
              </a:rPr>
              <a:t>Check out the virtual tour for more pix!</a:t>
            </a:r>
          </a:p>
        </p:txBody>
      </p:sp>
      <p:pic>
        <p:nvPicPr>
          <p:cNvPr id="14"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700717" y="7974146"/>
            <a:ext cx="1456566" cy="114300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810308" y="3405074"/>
            <a:ext cx="910913" cy="12145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19" name="Rectangle 18"/>
          <p:cNvSpPr/>
          <p:nvPr/>
        </p:nvSpPr>
        <p:spPr>
          <a:xfrm>
            <a:off x="4495800" y="8222481"/>
            <a:ext cx="2215896" cy="646331"/>
          </a:xfrm>
          <a:prstGeom prst="rect">
            <a:avLst/>
          </a:prstGeom>
        </p:spPr>
        <p:txBody>
          <a:bodyPr wrap="square">
            <a:spAutoFit/>
          </a:bodyPr>
          <a:lstStyle/>
          <a:p>
            <a:pPr algn="ctr"/>
            <a:r>
              <a:rPr lang="en-US" sz="1200" dirty="0"/>
              <a:t>RE/MAX Tattersall</a:t>
            </a:r>
          </a:p>
          <a:p>
            <a:pPr algn="ctr"/>
            <a:r>
              <a:rPr lang="en-US" sz="1200" dirty="0"/>
              <a:t>429 W Coleman Blvd</a:t>
            </a:r>
          </a:p>
          <a:p>
            <a:pPr algn="ctr"/>
            <a:r>
              <a:rPr lang="en-US" sz="1200" dirty="0"/>
              <a:t>Mt. Pleasant, SC 29464</a:t>
            </a:r>
            <a:endParaRPr lang="en-US" sz="1100" dirty="0" smtClean="0"/>
          </a:p>
        </p:txBody>
      </p:sp>
      <p:sp>
        <p:nvSpPr>
          <p:cNvPr id="6" name="Rectangle 5"/>
          <p:cNvSpPr/>
          <p:nvPr/>
        </p:nvSpPr>
        <p:spPr>
          <a:xfrm>
            <a:off x="155829" y="4851975"/>
            <a:ext cx="6565392" cy="2800767"/>
          </a:xfrm>
          <a:prstGeom prst="rect">
            <a:avLst/>
          </a:prstGeom>
        </p:spPr>
        <p:txBody>
          <a:bodyPr wrap="square">
            <a:spAutoFit/>
          </a:bodyPr>
          <a:lstStyle/>
          <a:p>
            <a:pPr algn="ctr"/>
            <a:r>
              <a:rPr lang="en-US" sz="1600" dirty="0"/>
              <a:t>Located on a quiet street, this charming single story cottage is better than brand new. Outside painted 6 months ago. All of the inside painted within the past month. Crown molding in all rooms except two front bedrooms. New carpet in guest bedrooms. New wood flooring in all other rooms. Master bath has all new tile in bath plus around tub and in shower. The functional floor plan offers two guest bedrooms at the front of the home that share a full bath and a master bedroom in the back of house for added privacy</a:t>
            </a:r>
            <a:r>
              <a:rPr lang="en-US" sz="1600" dirty="0" smtClean="0"/>
              <a:t>. Granite </a:t>
            </a:r>
            <a:r>
              <a:rPr lang="en-US" sz="1600" dirty="0"/>
              <a:t>and bead board installed in laundry room and kitchen. New fridge and dishwasher in past 6 months. Gas fire logs in family room. New AC/gas heat pack installed in July 2014. Built in shelves and work space in garage. Manicured and established lawn. This house is a must see!</a:t>
            </a:r>
          </a:p>
        </p:txBody>
      </p:sp>
      <p:pic>
        <p:nvPicPr>
          <p:cNvPr id="23"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697597" y="3405074"/>
            <a:ext cx="910913" cy="12145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24"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239000" y="3544668"/>
            <a:ext cx="701522" cy="93536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5227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224</Words>
  <Application>Microsoft Office PowerPoint</Application>
  <PresentationFormat>On-screen Show (4:3)</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Move-in Ready One-Story Home  on Beautiful Daniel Island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Harleston Village Open House Saturday March 21st 12-2</dc:title>
  <dc:creator>CVH360</dc:creator>
  <cp:lastModifiedBy>A. Thomas Price</cp:lastModifiedBy>
  <cp:revision>8</cp:revision>
  <dcterms:created xsi:type="dcterms:W3CDTF">2006-08-16T00:00:00Z</dcterms:created>
  <dcterms:modified xsi:type="dcterms:W3CDTF">2016-02-15T22:24:38Z</dcterms:modified>
</cp:coreProperties>
</file>