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25" d="100"/>
          <a:sy n="125" d="100"/>
        </p:scale>
        <p:origin x="282" y="-42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5239" y="881127"/>
            <a:ext cx="3562673" cy="31445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7913" y="886160"/>
            <a:ext cx="4179247" cy="3134435"/>
          </a:xfrm>
          <a:prstGeom prst="rect">
            <a:avLst/>
          </a:prstGeom>
          <a:ln>
            <a:solidFill>
              <a:schemeClr val="bg1"/>
            </a:solidFill>
          </a:ln>
        </p:spPr>
      </p:pic>
      <p:sp>
        <p:nvSpPr>
          <p:cNvPr id="3" name="Subtitle 2"/>
          <p:cNvSpPr>
            <a:spLocks noGrp="1"/>
          </p:cNvSpPr>
          <p:nvPr>
            <p:ph type="subTitle" idx="1"/>
          </p:nvPr>
        </p:nvSpPr>
        <p:spPr>
          <a:xfrm>
            <a:off x="0" y="5463540"/>
            <a:ext cx="7772400" cy="2225483"/>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5 bedrooms 4 1/2 baths, 3500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feet of nothing but upgrades! Custom cabinets, hickory wood floors, granite counter tops, 2 surround sound zones, built in books cases, large butler's pantry, large loft media area, game room (that could be a 6th bedroom), 2 screened porches, back deck, fenced in back yard, irrigation,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tankless</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water heater 2 car garage</a:t>
            </a:r>
            <a:r>
              <a:rPr lang="en-US" sz="140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400" smtClean="0">
                <a:solidFill>
                  <a:schemeClr val="tx1">
                    <a:lumMod val="95000"/>
                    <a:lumOff val="5000"/>
                  </a:schemeClr>
                </a:solidFill>
                <a:latin typeface="Microsoft Sans Serif" panose="020B0604020202020204" pitchFamily="34" charset="0"/>
                <a:cs typeface="Microsoft Sans Serif" panose="020B0604020202020204" pitchFamily="34" charset="0"/>
              </a:rPr>
              <a:t>Entire </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new paint inside and out! 1st Floor master bedroom has direct outside access to a screened porch. The master bath has jetted tube, separate custom tiled shower with glass door, granite vanities, water closet, huge walk in closet with wood closet system. Lots of extra storage throughout. SUPER fast access to downtown or Folly Beach. </a:t>
            </a:r>
            <a:r>
              <a:rPr lang="en-US" sz="14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Mature </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landscaping. Transferable termite bond.</a:t>
            </a:r>
            <a:endParaRPr lang="en-US" sz="14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8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Custom Home On James Island! </a:t>
            </a:r>
            <a:endPar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 y="4436170"/>
            <a:ext cx="1369826" cy="1027369"/>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7334" y="4436170"/>
            <a:ext cx="1369826" cy="1027369"/>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44521" y="4436170"/>
            <a:ext cx="1369826" cy="1027369"/>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01287" y="4436170"/>
            <a:ext cx="1369826" cy="1027369"/>
          </a:xfrm>
          <a:prstGeom prst="rect">
            <a:avLst/>
          </a:prstGeom>
          <a:ln>
            <a:solidFill>
              <a:schemeClr val="bg1"/>
            </a:solidFill>
          </a:ln>
        </p:spPr>
      </p:pic>
      <p:sp>
        <p:nvSpPr>
          <p:cNvPr id="11" name="Rectangle 10"/>
          <p:cNvSpPr/>
          <p:nvPr/>
        </p:nvSpPr>
        <p:spPr>
          <a:xfrm>
            <a:off x="0" y="1006827"/>
            <a:ext cx="357791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2017 Woodland Shores </a:t>
            </a:r>
            <a:r>
              <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Rd</a:t>
            </a: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Stono Shores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16016967</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589,220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3,500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Group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 792 Folly Rd. C1 | Charleston, SC 29412</a:t>
            </a:r>
            <a:endParaRPr lang="en-US" sz="400" dirty="0">
              <a:solidFill>
                <a:schemeClr val="accent5">
                  <a:lumMod val="50000"/>
                </a:schemeClr>
              </a:solidFill>
            </a:endParaRPr>
          </a:p>
        </p:txBody>
      </p:sp>
      <p:grpSp>
        <p:nvGrpSpPr>
          <p:cNvPr id="17" name="Group 16"/>
          <p:cNvGrpSpPr/>
          <p:nvPr/>
        </p:nvGrpSpPr>
        <p:grpSpPr>
          <a:xfrm>
            <a:off x="22860" y="9076578"/>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6888803" y="9091519"/>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 y="7689023"/>
            <a:ext cx="1219201" cy="914400"/>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73038" y="7689023"/>
            <a:ext cx="1219201" cy="914400"/>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80160" y="7689023"/>
            <a:ext cx="685800" cy="914400"/>
          </a:xfrm>
          <a:prstGeom prst="rect">
            <a:avLst/>
          </a:prstGeom>
          <a:ln>
            <a:solidFill>
              <a:schemeClr val="bg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37959" y="7689023"/>
            <a:ext cx="1219201" cy="914400"/>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08118" y="7689023"/>
            <a:ext cx="1219201" cy="914400"/>
          </a:xfrm>
          <a:prstGeom prst="rect">
            <a:avLst/>
          </a:prstGeom>
          <a:ln>
            <a:solidFill>
              <a:schemeClr val="bg1"/>
            </a:solidFill>
          </a:ln>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58053" y="4436170"/>
            <a:ext cx="1369826" cy="1027369"/>
          </a:xfrm>
          <a:prstGeom prst="rect">
            <a:avLst/>
          </a:prstGeom>
          <a:ln>
            <a:solidFill>
              <a:schemeClr val="bg1"/>
            </a:solidFill>
          </a:ln>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11679" y="7689023"/>
            <a:ext cx="685800" cy="914400"/>
          </a:xfrm>
          <a:prstGeom prst="rect">
            <a:avLst/>
          </a:prstGeom>
          <a:ln>
            <a:solidFill>
              <a:schemeClr val="bg1"/>
            </a:solidFill>
          </a:ln>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743198" y="7689023"/>
            <a:ext cx="1219201" cy="91440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199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Custom Home On James Island!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15</cp:revision>
  <dcterms:created xsi:type="dcterms:W3CDTF">2006-08-16T00:00:00Z</dcterms:created>
  <dcterms:modified xsi:type="dcterms:W3CDTF">2016-06-24T18:10:21Z</dcterms:modified>
</cp:coreProperties>
</file>