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14" autoAdjust="0"/>
    <p:restoredTop sz="94660"/>
  </p:normalViewPr>
  <p:slideViewPr>
    <p:cSldViewPr>
      <p:cViewPr>
        <p:scale>
          <a:sx n="100" d="100"/>
          <a:sy n="100" d="100"/>
        </p:scale>
        <p:origin x="894" y="-292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8/9/2016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8/9/2016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8/9/2016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8/9/2016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17" Type="http://schemas.openxmlformats.org/officeDocument/2006/relationships/image" Target="../media/image16.jpeg"/><Relationship Id="rId2" Type="http://schemas.openxmlformats.org/officeDocument/2006/relationships/image" Target="../media/image1.jp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0" y="8915400"/>
            <a:ext cx="7772400" cy="1143000"/>
          </a:xfrm>
          <a:prstGeom prst="rect">
            <a:avLst/>
          </a:prstGeom>
          <a:blipFill dpi="0" rotWithShape="1">
            <a:blip r:embed="rId2"/>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a:off x="15239" y="881127"/>
            <a:ext cx="3562673" cy="3144500"/>
          </a:xfrm>
          <a:prstGeom prst="rect">
            <a:avLst/>
          </a:prstGeom>
          <a:blipFill dpi="0" rotWithShape="1">
            <a:blip r:embed="rId2"/>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577913" y="886160"/>
            <a:ext cx="4179247" cy="3134435"/>
          </a:xfrm>
          <a:prstGeom prst="rect">
            <a:avLst/>
          </a:prstGeom>
          <a:ln>
            <a:solidFill>
              <a:schemeClr val="bg1"/>
            </a:solidFill>
          </a:ln>
        </p:spPr>
      </p:pic>
      <p:sp>
        <p:nvSpPr>
          <p:cNvPr id="3" name="Subtitle 2"/>
          <p:cNvSpPr>
            <a:spLocks noGrp="1"/>
          </p:cNvSpPr>
          <p:nvPr>
            <p:ph type="subTitle" idx="1"/>
          </p:nvPr>
        </p:nvSpPr>
        <p:spPr>
          <a:xfrm>
            <a:off x="0" y="5463540"/>
            <a:ext cx="7772400" cy="2225483"/>
          </a:xfrm>
        </p:spPr>
        <p:txBody>
          <a:bodyPr numCol="1" anchor="ctr">
            <a:noAutofit/>
          </a:bodyPr>
          <a:lstStyle/>
          <a:p>
            <a:r>
              <a:rPr lang="en-US" sz="1400" dirty="0">
                <a:solidFill>
                  <a:schemeClr val="tx1">
                    <a:lumMod val="95000"/>
                    <a:lumOff val="5000"/>
                  </a:schemeClr>
                </a:solidFill>
                <a:latin typeface="Microsoft Sans Serif" panose="020B0604020202020204" pitchFamily="34" charset="0"/>
                <a:cs typeface="Microsoft Sans Serif" panose="020B0604020202020204" pitchFamily="34" charset="0"/>
              </a:rPr>
              <a:t>5 bedrooms 4 1/2 baths, 3500 </a:t>
            </a:r>
            <a:r>
              <a:rPr lang="en-US" sz="1400" dirty="0" err="1">
                <a:solidFill>
                  <a:schemeClr val="tx1">
                    <a:lumMod val="95000"/>
                    <a:lumOff val="5000"/>
                  </a:schemeClr>
                </a:solidFill>
                <a:latin typeface="Microsoft Sans Serif" panose="020B0604020202020204" pitchFamily="34" charset="0"/>
                <a:cs typeface="Microsoft Sans Serif" panose="020B0604020202020204" pitchFamily="34" charset="0"/>
              </a:rPr>
              <a:t>sq</a:t>
            </a:r>
            <a:r>
              <a:rPr lang="en-US" sz="1400" dirty="0">
                <a:solidFill>
                  <a:schemeClr val="tx1">
                    <a:lumMod val="95000"/>
                    <a:lumOff val="5000"/>
                  </a:schemeClr>
                </a:solidFill>
                <a:latin typeface="Microsoft Sans Serif" panose="020B0604020202020204" pitchFamily="34" charset="0"/>
                <a:cs typeface="Microsoft Sans Serif" panose="020B0604020202020204" pitchFamily="34" charset="0"/>
              </a:rPr>
              <a:t> feet of nothing but upgrades! Custom cabinets, hickory wood floors, granite counter tops, 2 surround sound zones, built in books cases, large butler's pantry, large loft media area, game room (that could be a 6th bedroom), 2 screened porches, back deck, fenced in back yard, irrigation, </a:t>
            </a:r>
            <a:r>
              <a:rPr lang="en-US" sz="1400" dirty="0" err="1">
                <a:solidFill>
                  <a:schemeClr val="tx1">
                    <a:lumMod val="95000"/>
                    <a:lumOff val="5000"/>
                  </a:schemeClr>
                </a:solidFill>
                <a:latin typeface="Microsoft Sans Serif" panose="020B0604020202020204" pitchFamily="34" charset="0"/>
                <a:cs typeface="Microsoft Sans Serif" panose="020B0604020202020204" pitchFamily="34" charset="0"/>
              </a:rPr>
              <a:t>tankless</a:t>
            </a:r>
            <a:r>
              <a:rPr lang="en-US" sz="1400" dirty="0">
                <a:solidFill>
                  <a:schemeClr val="tx1">
                    <a:lumMod val="95000"/>
                    <a:lumOff val="5000"/>
                  </a:schemeClr>
                </a:solidFill>
                <a:latin typeface="Microsoft Sans Serif" panose="020B0604020202020204" pitchFamily="34" charset="0"/>
                <a:cs typeface="Microsoft Sans Serif" panose="020B0604020202020204" pitchFamily="34" charset="0"/>
              </a:rPr>
              <a:t> water heater 2 car garage</a:t>
            </a:r>
            <a:r>
              <a:rPr lang="en-US" sz="1400">
                <a:solidFill>
                  <a:schemeClr val="tx1">
                    <a:lumMod val="95000"/>
                    <a:lumOff val="5000"/>
                  </a:schemeClr>
                </a:solidFill>
                <a:latin typeface="Microsoft Sans Serif" panose="020B0604020202020204" pitchFamily="34" charset="0"/>
                <a:cs typeface="Microsoft Sans Serif" panose="020B0604020202020204" pitchFamily="34" charset="0"/>
              </a:rPr>
              <a:t>. Entire </a:t>
            </a:r>
            <a:r>
              <a:rPr lang="en-US" sz="1400" dirty="0">
                <a:solidFill>
                  <a:schemeClr val="tx1">
                    <a:lumMod val="95000"/>
                    <a:lumOff val="5000"/>
                  </a:schemeClr>
                </a:solidFill>
                <a:latin typeface="Microsoft Sans Serif" panose="020B0604020202020204" pitchFamily="34" charset="0"/>
                <a:cs typeface="Microsoft Sans Serif" panose="020B0604020202020204" pitchFamily="34" charset="0"/>
              </a:rPr>
              <a:t>new paint inside and out! 1st Floor master bedroom has direct outside access to a screened porch. The master bath has jetted tube, separate custom tiled shower with glass door, granite vanities, water closet, huge walk in closet with wood closet system. Lots of extra storage throughout. SUPER fast access to downtown or Folly Beach. Mature landscaping. Transferable termite bond.</a:t>
            </a:r>
          </a:p>
        </p:txBody>
      </p:sp>
      <p:sp>
        <p:nvSpPr>
          <p:cNvPr id="4" name="Rectangle 3"/>
          <p:cNvSpPr/>
          <p:nvPr/>
        </p:nvSpPr>
        <p:spPr>
          <a:xfrm>
            <a:off x="0" y="0"/>
            <a:ext cx="7772400" cy="762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0" y="0"/>
            <a:ext cx="7772400" cy="762000"/>
          </a:xfrm>
          <a:ln>
            <a:solidFill>
              <a:schemeClr val="bg1"/>
            </a:solidFill>
          </a:ln>
        </p:spPr>
        <p:txBody>
          <a:bodyPr>
            <a:noAutofit/>
          </a:bodyPr>
          <a:lstStyle/>
          <a:p>
            <a:r>
              <a:rPr lang="en-US" sz="3000" i="1" dirty="0">
                <a:solidFill>
                  <a:srgbClr val="FFFF00"/>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Reduced $25k!</a:t>
            </a:r>
            <a:r>
              <a:rPr lang="en-US" sz="3000" i="1"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 Custom James Island Home</a:t>
            </a:r>
          </a:p>
        </p:txBody>
      </p:sp>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5239" y="4332572"/>
            <a:ext cx="1507957" cy="1130967"/>
          </a:xfrm>
          <a:prstGeom prst="rect">
            <a:avLst/>
          </a:prstGeom>
          <a:ln>
            <a:solidFill>
              <a:schemeClr val="bg1"/>
            </a:solidFill>
          </a:ln>
        </p:spPr>
      </p:pic>
      <p:pic>
        <p:nvPicPr>
          <p:cNvPr id="7" name="Pictur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249203" y="4332572"/>
            <a:ext cx="1507957" cy="1130967"/>
          </a:xfrm>
          <a:prstGeom prst="rect">
            <a:avLst/>
          </a:prstGeom>
          <a:ln>
            <a:solidFill>
              <a:schemeClr val="bg1"/>
            </a:solidFill>
          </a:ln>
        </p:spPr>
      </p:pic>
      <p:pic>
        <p:nvPicPr>
          <p:cNvPr id="8" name="Picture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573730" y="4332572"/>
            <a:ext cx="1507957" cy="1130967"/>
          </a:xfrm>
          <a:prstGeom prst="rect">
            <a:avLst/>
          </a:prstGeom>
          <a:ln>
            <a:solidFill>
              <a:schemeClr val="bg1"/>
            </a:solidFill>
          </a:ln>
        </p:spPr>
      </p:pic>
      <p:pic>
        <p:nvPicPr>
          <p:cNvPr id="10" name="Picture 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132221" y="4332572"/>
            <a:ext cx="1507957" cy="1130967"/>
          </a:xfrm>
          <a:prstGeom prst="rect">
            <a:avLst/>
          </a:prstGeom>
          <a:ln>
            <a:solidFill>
              <a:schemeClr val="bg1"/>
            </a:solidFill>
          </a:ln>
        </p:spPr>
      </p:pic>
      <p:sp>
        <p:nvSpPr>
          <p:cNvPr id="11" name="Rectangle 10"/>
          <p:cNvSpPr/>
          <p:nvPr/>
        </p:nvSpPr>
        <p:spPr>
          <a:xfrm>
            <a:off x="0" y="1006827"/>
            <a:ext cx="3577912" cy="2893100"/>
          </a:xfrm>
          <a:prstGeom prst="rect">
            <a:avLst/>
          </a:prstGeom>
        </p:spPr>
        <p:txBody>
          <a:bodyPr wrap="square">
            <a:spAutoFit/>
          </a:bodyPr>
          <a:lstStyle/>
          <a:p>
            <a:pPr algn="ctr"/>
            <a:r>
              <a:rPr lang="en-US" b="1"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2017 Woodland Shores Rd</a:t>
            </a:r>
            <a:endPar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a:p>
            <a:pPr algn="ctr"/>
            <a:endPar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Stono Shores</a:t>
            </a: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Charleston, SC 29412</a:t>
            </a:r>
          </a:p>
          <a:p>
            <a:pPr algn="ctr"/>
            <a:endPar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MLS# 16016967</a:t>
            </a: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$550,000</a:t>
            </a:r>
          </a:p>
          <a:p>
            <a:pPr algn="ctr"/>
            <a:endPar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3,500 SF</a:t>
            </a: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5 Bedrooms :: 4½  Bath</a:t>
            </a:r>
            <a:endParaRPr lang="en-US" sz="1800" dirty="0">
              <a:solidFill>
                <a:schemeClr val="accent5">
                  <a:lumMod val="50000"/>
                </a:schemeClr>
              </a:solidFill>
            </a:endParaRPr>
          </a:p>
        </p:txBody>
      </p:sp>
      <p:sp>
        <p:nvSpPr>
          <p:cNvPr id="14" name="Rectangle 13"/>
          <p:cNvSpPr/>
          <p:nvPr/>
        </p:nvSpPr>
        <p:spPr>
          <a:xfrm>
            <a:off x="0" y="9858345"/>
            <a:ext cx="7772400" cy="200055"/>
          </a:xfrm>
          <a:prstGeom prst="rect">
            <a:avLst/>
          </a:prstGeom>
        </p:spPr>
        <p:txBody>
          <a:bodyPr wrap="square">
            <a:spAutoFit/>
          </a:bodyPr>
          <a:lstStyle/>
          <a:p>
            <a:pPr algn="ctr"/>
            <a:r>
              <a:rPr lang="en-US" sz="700" dirty="0">
                <a:solidFill>
                  <a:schemeClr val="accent5">
                    <a:lumMod val="50000"/>
                  </a:schemeClr>
                </a:solidFill>
                <a:latin typeface="Microsoft Sans Serif" panose="020B0604020202020204" pitchFamily="34" charset="0"/>
                <a:cs typeface="Microsoft Sans Serif" panose="020B0604020202020204" pitchFamily="34" charset="0"/>
              </a:rPr>
              <a:t>Charleston Real Estate Group | 792 Folly Rd. C1 | Charleston, SC 29412</a:t>
            </a:r>
            <a:endParaRPr lang="en-US" sz="400" dirty="0">
              <a:solidFill>
                <a:schemeClr val="accent5">
                  <a:lumMod val="50000"/>
                </a:schemeClr>
              </a:solidFill>
            </a:endParaRPr>
          </a:p>
        </p:txBody>
      </p:sp>
      <p:grpSp>
        <p:nvGrpSpPr>
          <p:cNvPr id="17" name="Group 16"/>
          <p:cNvGrpSpPr/>
          <p:nvPr/>
        </p:nvGrpSpPr>
        <p:grpSpPr>
          <a:xfrm>
            <a:off x="22860" y="9076578"/>
            <a:ext cx="1649882" cy="820644"/>
            <a:chOff x="178918" y="9091519"/>
            <a:chExt cx="1649882" cy="820644"/>
          </a:xfrm>
        </p:grpSpPr>
        <p:pic>
          <p:nvPicPr>
            <p:cNvPr id="1027" name="Picture 3"/>
            <p:cNvPicPr>
              <a:picLocks noChangeAspect="1" noChangeArrowheads="1"/>
            </p:cNvPicPr>
            <p:nvPr/>
          </p:nvPicPr>
          <p:blipFill>
            <a:blip r:embed="rId8">
              <a:extLst>
                <a:ext uri="{28A0092B-C50C-407E-A947-70E740481C1C}">
                  <a14:useLocalDpi xmlns:a14="http://schemas.microsoft.com/office/drawing/2010/main" val="0"/>
                </a:ext>
              </a:extLst>
            </a:blip>
            <a:stretch>
              <a:fillRect/>
            </a:stretch>
          </p:blipFill>
          <p:spPr bwMode="auto">
            <a:xfrm>
              <a:off x="352192" y="9091519"/>
              <a:ext cx="1303334" cy="651667"/>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12"/>
            <p:cNvSpPr/>
            <p:nvPr/>
          </p:nvSpPr>
          <p:spPr>
            <a:xfrm>
              <a:off x="178918" y="9712108"/>
              <a:ext cx="1649882" cy="200055"/>
            </a:xfrm>
            <a:prstGeom prst="rect">
              <a:avLst/>
            </a:prstGeom>
          </p:spPr>
          <p:txBody>
            <a:bodyPr wrap="square">
              <a:spAutoFit/>
            </a:bodyPr>
            <a:lstStyle/>
            <a:p>
              <a:pPr algn="ctr"/>
              <a:r>
                <a:rPr lang="en-US" sz="700" dirty="0">
                  <a:solidFill>
                    <a:schemeClr val="accent5">
                      <a:lumMod val="50000"/>
                    </a:schemeClr>
                  </a:solidFill>
                  <a:latin typeface="Microsoft Sans Serif" panose="020B0604020202020204" pitchFamily="34" charset="0"/>
                  <a:cs typeface="Microsoft Sans Serif" panose="020B0604020202020204" pitchFamily="34" charset="0"/>
                </a:rPr>
                <a:t>www.charlestonrealestategroup.com</a:t>
              </a:r>
            </a:p>
          </p:txBody>
        </p:sp>
      </p:grpSp>
      <p:sp>
        <p:nvSpPr>
          <p:cNvPr id="19" name="Rectangle 18"/>
          <p:cNvSpPr/>
          <p:nvPr/>
        </p:nvSpPr>
        <p:spPr>
          <a:xfrm>
            <a:off x="4926653" y="9179124"/>
            <a:ext cx="1962150" cy="615553"/>
          </a:xfrm>
          <a:prstGeom prst="rect">
            <a:avLst/>
          </a:prstGeom>
        </p:spPr>
        <p:txBody>
          <a:bodyPr wrap="square">
            <a:spAutoFit/>
          </a:bodyPr>
          <a:lstStyle/>
          <a:p>
            <a:pPr algn="r"/>
            <a:r>
              <a:rPr lang="en-US" sz="1400" dirty="0">
                <a:solidFill>
                  <a:schemeClr val="accent5">
                    <a:lumMod val="50000"/>
                  </a:schemeClr>
                </a:solidFill>
                <a:latin typeface="Microsoft Sans Serif" panose="020B0604020202020204" pitchFamily="34" charset="0"/>
                <a:cs typeface="Microsoft Sans Serif" panose="020B0604020202020204" pitchFamily="34" charset="0"/>
              </a:rPr>
              <a:t>Eric Draper</a:t>
            </a:r>
          </a:p>
          <a:p>
            <a:pPr algn="r"/>
            <a:r>
              <a:rPr lang="en-US" sz="1000" dirty="0">
                <a:solidFill>
                  <a:schemeClr val="accent5">
                    <a:lumMod val="50000"/>
                  </a:schemeClr>
                </a:solidFill>
                <a:latin typeface="Microsoft Sans Serif" panose="020B0604020202020204" pitchFamily="34" charset="0"/>
                <a:cs typeface="Microsoft Sans Serif" panose="020B0604020202020204" pitchFamily="34" charset="0"/>
              </a:rPr>
              <a:t>(843) 442-7118</a:t>
            </a:r>
          </a:p>
          <a:p>
            <a:pPr algn="r"/>
            <a:r>
              <a:rPr lang="en-US" sz="1000" dirty="0">
                <a:solidFill>
                  <a:schemeClr val="accent5">
                    <a:lumMod val="50000"/>
                  </a:schemeClr>
                </a:solidFill>
                <a:latin typeface="Microsoft Sans Serif" panose="020B0604020202020204" pitchFamily="34" charset="0"/>
                <a:cs typeface="Microsoft Sans Serif" panose="020B0604020202020204" pitchFamily="34" charset="0"/>
              </a:rPr>
              <a:t>eric.draper@gmail.com</a:t>
            </a:r>
          </a:p>
        </p:txBody>
      </p:sp>
      <p:pic>
        <p:nvPicPr>
          <p:cNvPr id="20" name="Picture 2"/>
          <p:cNvPicPr>
            <a:picLocks noChangeAspect="1" noChangeArrowheads="1"/>
          </p:cNvPicPr>
          <p:nvPr/>
        </p:nvPicPr>
        <p:blipFill rotWithShape="1">
          <a:blip r:embed="rId9">
            <a:extLst>
              <a:ext uri="{28A0092B-C50C-407E-A947-70E740481C1C}">
                <a14:useLocalDpi xmlns:a14="http://schemas.microsoft.com/office/drawing/2010/main" val="0"/>
              </a:ext>
            </a:extLst>
          </a:blip>
          <a:srcRect t="10362" b="27368"/>
          <a:stretch/>
        </p:blipFill>
        <p:spPr bwMode="auto">
          <a:xfrm>
            <a:off x="6888803" y="9091519"/>
            <a:ext cx="795644" cy="746154"/>
          </a:xfrm>
          <a:prstGeom prst="rect">
            <a:avLst/>
          </a:prstGeom>
          <a:noFill/>
          <a:extLst>
            <a:ext uri="{909E8E84-426E-40DD-AFC4-6F175D3DCCD1}">
              <a14:hiddenFill xmlns:a14="http://schemas.microsoft.com/office/drawing/2010/main">
                <a:solidFill>
                  <a:srgbClr val="FFFFFF"/>
                </a:solidFill>
              </a14:hiddenFill>
            </a:ext>
          </a:extLst>
        </p:spPr>
      </p:pic>
      <p:pic>
        <p:nvPicPr>
          <p:cNvPr id="25" name="Picture 24"/>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5240" y="7689023"/>
            <a:ext cx="1219201" cy="914400"/>
          </a:xfrm>
          <a:prstGeom prst="rect">
            <a:avLst/>
          </a:prstGeom>
          <a:ln>
            <a:solidFill>
              <a:schemeClr val="bg1"/>
            </a:solidFill>
          </a:ln>
        </p:spPr>
      </p:pic>
      <p:pic>
        <p:nvPicPr>
          <p:cNvPr id="26" name="Picture 25"/>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273038" y="7689023"/>
            <a:ext cx="1219201" cy="914400"/>
          </a:xfrm>
          <a:prstGeom prst="rect">
            <a:avLst/>
          </a:prstGeom>
          <a:ln>
            <a:solidFill>
              <a:schemeClr val="bg1"/>
            </a:solidFill>
          </a:ln>
        </p:spPr>
      </p:pic>
      <p:pic>
        <p:nvPicPr>
          <p:cNvPr id="27" name="Picture 26"/>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280160" y="7689023"/>
            <a:ext cx="685800" cy="914400"/>
          </a:xfrm>
          <a:prstGeom prst="rect">
            <a:avLst/>
          </a:prstGeom>
          <a:ln>
            <a:solidFill>
              <a:schemeClr val="bg1"/>
            </a:solidFill>
          </a:ln>
        </p:spPr>
      </p:pic>
      <p:pic>
        <p:nvPicPr>
          <p:cNvPr id="29" name="Picture 28"/>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537959" y="7689023"/>
            <a:ext cx="1219201" cy="914400"/>
          </a:xfrm>
          <a:prstGeom prst="rect">
            <a:avLst/>
          </a:prstGeom>
          <a:ln>
            <a:solidFill>
              <a:schemeClr val="bg1"/>
            </a:solidFill>
          </a:ln>
        </p:spPr>
      </p:pic>
      <p:pic>
        <p:nvPicPr>
          <p:cNvPr id="30" name="Picture 29"/>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4008118" y="7689023"/>
            <a:ext cx="1219201" cy="914400"/>
          </a:xfrm>
          <a:prstGeom prst="rect">
            <a:avLst/>
          </a:prstGeom>
          <a:ln>
            <a:solidFill>
              <a:schemeClr val="bg1"/>
            </a:solidFill>
          </a:ln>
        </p:spPr>
      </p:pic>
      <p:pic>
        <p:nvPicPr>
          <p:cNvPr id="31" name="Picture 30"/>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4690712" y="4332572"/>
            <a:ext cx="1507957" cy="1130967"/>
          </a:xfrm>
          <a:prstGeom prst="rect">
            <a:avLst/>
          </a:prstGeom>
          <a:ln>
            <a:solidFill>
              <a:schemeClr val="bg1"/>
            </a:solidFill>
          </a:ln>
        </p:spPr>
      </p:pic>
      <p:pic>
        <p:nvPicPr>
          <p:cNvPr id="28" name="Picture 27"/>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2011679" y="7689023"/>
            <a:ext cx="685800" cy="914400"/>
          </a:xfrm>
          <a:prstGeom prst="rect">
            <a:avLst/>
          </a:prstGeom>
          <a:ln>
            <a:solidFill>
              <a:schemeClr val="bg1"/>
            </a:solidFill>
          </a:ln>
        </p:spPr>
      </p:pic>
      <p:pic>
        <p:nvPicPr>
          <p:cNvPr id="32" name="Picture 31"/>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2743198" y="7689023"/>
            <a:ext cx="1219201" cy="914400"/>
          </a:xfrm>
          <a:prstGeom prst="rect">
            <a:avLst/>
          </a:prstGeom>
          <a:ln>
            <a:solidFill>
              <a:schemeClr val="bg1"/>
            </a:solidFill>
          </a:ln>
        </p:spPr>
      </p:pic>
    </p:spTree>
    <p:extLst>
      <p:ext uri="{BB962C8B-B14F-4D97-AF65-F5344CB8AC3E}">
        <p14:creationId xmlns:p14="http://schemas.microsoft.com/office/powerpoint/2010/main" val="21426025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87</TotalTime>
  <Words>201</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Microsoft Sans Serif</vt:lpstr>
      <vt:lpstr>Office Theme</vt:lpstr>
      <vt:lpstr>Reduced $25k! Custom James Island Home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Gorgeously maintained home in Grand Oaks.</dc:title>
  <dc:creator>CVH360</dc:creator>
  <cp:lastModifiedBy>A. Thomas Price</cp:lastModifiedBy>
  <cp:revision>17</cp:revision>
  <dcterms:created xsi:type="dcterms:W3CDTF">2006-08-16T00:00:00Z</dcterms:created>
  <dcterms:modified xsi:type="dcterms:W3CDTF">2016-08-09T15:29:29Z</dcterms:modified>
</cp:coreProperties>
</file>