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4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BC157-CF30-4A71-8E70-972482A28820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A1499-21D8-4FFA-B3D4-FA2AECA06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871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BC157-CF30-4A71-8E70-972482A28820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A1499-21D8-4FFA-B3D4-FA2AECA06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52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BC157-CF30-4A71-8E70-972482A28820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A1499-21D8-4FFA-B3D4-FA2AECA06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333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BC157-CF30-4A71-8E70-972482A28820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A1499-21D8-4FFA-B3D4-FA2AECA06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39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BC157-CF30-4A71-8E70-972482A28820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A1499-21D8-4FFA-B3D4-FA2AECA06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847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BC157-CF30-4A71-8E70-972482A28820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A1499-21D8-4FFA-B3D4-FA2AECA06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68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BC157-CF30-4A71-8E70-972482A28820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A1499-21D8-4FFA-B3D4-FA2AECA06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518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BC157-CF30-4A71-8E70-972482A28820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A1499-21D8-4FFA-B3D4-FA2AECA06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09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BC157-CF30-4A71-8E70-972482A28820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A1499-21D8-4FFA-B3D4-FA2AECA06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27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BC157-CF30-4A71-8E70-972482A28820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A1499-21D8-4FFA-B3D4-FA2AECA06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621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BC157-CF30-4A71-8E70-972482A28820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A1499-21D8-4FFA-B3D4-FA2AECA06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954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BC157-CF30-4A71-8E70-972482A28820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A1499-21D8-4FFA-B3D4-FA2AECA06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113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-1587"/>
            <a:ext cx="7772399" cy="143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latin typeface="Garamond" panose="02020404030301010803" pitchFamily="18" charset="0"/>
              </a:rPr>
              <a:t>2018 </a:t>
            </a:r>
            <a:r>
              <a:rPr lang="en-US" altLang="en-US" sz="2800" b="1" dirty="0" err="1">
                <a:latin typeface="Garamond" panose="02020404030301010803" pitchFamily="18" charset="0"/>
              </a:rPr>
              <a:t>Pinopolis</a:t>
            </a:r>
            <a:r>
              <a:rPr lang="en-US" altLang="en-US" sz="2800" b="1" dirty="0">
                <a:latin typeface="Garamond" panose="02020404030301010803" pitchFamily="18" charset="0"/>
              </a:rPr>
              <a:t> Road</a:t>
            </a:r>
          </a:p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 err="1">
                <a:latin typeface="Garamond" panose="02020404030301010803" pitchFamily="18" charset="0"/>
              </a:rPr>
              <a:t>Pinopolis</a:t>
            </a:r>
            <a:r>
              <a:rPr lang="en-US" altLang="en-US" b="1" dirty="0">
                <a:latin typeface="Garamond" panose="02020404030301010803" pitchFamily="18" charset="0"/>
              </a:rPr>
              <a:t>, SC 29469</a:t>
            </a:r>
          </a:p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latin typeface="Garamond" panose="02020404030301010803" pitchFamily="18" charset="0"/>
              </a:rPr>
              <a:t>MLS# 17012862</a:t>
            </a:r>
          </a:p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latin typeface="Garamond" panose="02020404030301010803" pitchFamily="18" charset="0"/>
              </a:rPr>
              <a:t>$320,000</a:t>
            </a:r>
            <a:endParaRPr kumimoji="0" lang="en-US" altLang="en-US" sz="1400" b="1" i="0" u="none" strike="noStrike" cap="none" normalizeH="0" baseline="0" dirty="0">
              <a:ln>
                <a:noFill/>
              </a:ln>
              <a:latin typeface="Arial" panose="020B0604020202020204" pitchFamily="34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859328" y="5420586"/>
            <a:ext cx="5808297" cy="3571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Four freshly renovated units including new appliances, fresh paint inside and out, new AC/HV units, as well as exterior paint, and brand new roofs minimizing maintenance for years to come. Great investment potential with $37K of income per year, a very profitable 10% R.O.I. in a rapidly growing area near the Volvo plant and surrounding </a:t>
            </a:r>
            <a:r>
              <a:rPr lang="en-US" altLang="en-US" sz="1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businesses.Plenty</a:t>
            </a:r>
            <a:r>
              <a:rPr lang="en-US" altLang="en-US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 of off  street parking, includes a laundry room with washer and dryer for tenant use. Beautiful historic area with access to a public boat ramp on Lake Moultrie.  Added bonus, there is enough room to build another building for additional income.  These units are a must see, with great tenants and long term leases.  Don't miss this investor's dream </a:t>
            </a:r>
            <a:r>
              <a:rPr lang="en-US" altLang="en-US" sz="1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opportunity!Please</a:t>
            </a:r>
            <a:r>
              <a:rPr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 submit pre-qualification letter with all offers.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997389" y="8991866"/>
            <a:ext cx="3532175" cy="939269"/>
            <a:chOff x="3438524" y="8991866"/>
            <a:chExt cx="3532175" cy="939269"/>
          </a:xfrm>
        </p:grpSpPr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3438524" y="8991866"/>
              <a:ext cx="3532175" cy="939269"/>
            </a:xfrm>
            <a:prstGeom prst="rect">
              <a:avLst/>
            </a:prstGeom>
            <a:solidFill>
              <a:srgbClr val="003468"/>
            </a:solidFill>
            <a:ln w="9525" algn="in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lvl="0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Christopher Watson</a:t>
              </a:r>
            </a:p>
            <a:p>
              <a:pPr lvl="0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1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(843) 471-0956</a:t>
              </a:r>
            </a:p>
            <a:p>
              <a:pPr lvl="0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1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chris@chriswatson.com</a:t>
              </a:r>
            </a:p>
            <a:p>
              <a:endParaRPr lang="en-US" sz="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7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Harbourtowne Real Estate</a:t>
              </a:r>
            </a:p>
            <a:p>
              <a:r>
                <a:rPr lang="en-US" sz="7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672 Marina Drive, Ste 110 | Daniel Island, SC 29492</a:t>
              </a:r>
            </a:p>
          </p:txBody>
        </p:sp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76892" y="9024938"/>
              <a:ext cx="1165233" cy="873125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14" y="3648488"/>
            <a:ext cx="1371600" cy="1828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14" y="5859963"/>
            <a:ext cx="1371600" cy="1828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59328" y="1435164"/>
            <a:ext cx="2743200" cy="18262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15" y="1437013"/>
            <a:ext cx="1371600" cy="1828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14" y="8071437"/>
            <a:ext cx="1371599" cy="18287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utoShape 10"/>
          <p:cNvSpPr>
            <a:spLocks noChangeArrowheads="1"/>
          </p:cNvSpPr>
          <p:nvPr/>
        </p:nvSpPr>
        <p:spPr bwMode="auto">
          <a:xfrm rot="20999283">
            <a:off x="-3147261" y="185146"/>
            <a:ext cx="2587531" cy="1558594"/>
          </a:xfrm>
          <a:prstGeom prst="star32">
            <a:avLst>
              <a:gd name="adj" fmla="val 37500"/>
            </a:avLst>
          </a:prstGeom>
          <a:solidFill>
            <a:srgbClr val="FFFF00"/>
          </a:solidFill>
          <a:ln w="3175" algn="in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 i="1" dirty="0">
                <a:solidFill>
                  <a:srgbClr val="003468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</a:rPr>
              <a:t>GREAT INVESTMENT OPPORTUNITY! STEADY INCOME.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rgbClr val="003468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</a:endParaRPr>
          </a:p>
        </p:txBody>
      </p:sp>
      <p:pic>
        <p:nvPicPr>
          <p:cNvPr id="21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30141" y="1435164"/>
            <a:ext cx="2743200" cy="18262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91876" y="3654830"/>
            <a:ext cx="2743200" cy="18224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0" y="0"/>
            <a:ext cx="38862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i="1" dirty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</a:rPr>
              <a:t>GREAT INVESTMENT OPPORTUNITY!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i="1" dirty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</a:rPr>
              <a:t>STEADY INCOME.</a:t>
            </a:r>
            <a:endParaRPr lang="en-US" altLang="en-US" sz="1600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147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187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Garamond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10</cp:revision>
  <dcterms:created xsi:type="dcterms:W3CDTF">2017-03-27T18:33:43Z</dcterms:created>
  <dcterms:modified xsi:type="dcterms:W3CDTF">2017-07-30T13:55:51Z</dcterms:modified>
</cp:coreProperties>
</file>