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7/10/2019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24" t="8350" r="24" b="17545"/>
          <a:stretch/>
        </p:blipFill>
        <p:spPr>
          <a:xfrm>
            <a:off x="0" y="-1"/>
            <a:ext cx="7772400" cy="382911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77373"/>
            <a:ext cx="7770569" cy="2656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0" y="206514"/>
            <a:ext cx="7772400" cy="70788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$1,295,000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20040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Exquisite Estate home in the desirable Dunes West neighborhood!</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945" y="7791170"/>
            <a:ext cx="1500394"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4096" y="3962400"/>
            <a:ext cx="1506943"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9390" y="3963789"/>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7643" y="7792205"/>
            <a:ext cx="1503529"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47919" y="3963094"/>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087470" y="2646465"/>
            <a:ext cx="3597460" cy="461665"/>
          </a:xfrm>
          <a:prstGeom prst="rect">
            <a:avLst/>
          </a:prstGeom>
        </p:spPr>
        <p:txBody>
          <a:bodyPr wrap="none">
            <a:spAutoFit/>
          </a:bodyPr>
          <a:lstStyle/>
          <a:p>
            <a:r>
              <a:rPr lang="en-US" sz="2400" b="1" i="1" dirty="0">
                <a:ln w="10541" cmpd="sng">
                  <a:noFill/>
                  <a:prstDash val="solid"/>
                </a:ln>
                <a:solidFill>
                  <a:schemeClr val="tx2">
                    <a:lumMod val="20000"/>
                    <a:lumOff val="80000"/>
                  </a:schemeClr>
                </a:solidFill>
                <a:effectLst>
                  <a:outerShdw blurRad="50800" dist="38100" dir="2700000" algn="tl" rotWithShape="0">
                    <a:prstClr val="black">
                      <a:alpha val="40000"/>
                    </a:prstClr>
                  </a:outerShdw>
                  <a:reflection blurRad="6350" stA="55000" endA="50" endPos="85000" dist="29997" dir="5400000" sy="-100000" algn="bl" rotWithShape="0"/>
                </a:effectLst>
                <a:latin typeface="Century Gothic" panose="020B0502020202020204" pitchFamily="34" charset="0"/>
              </a:rPr>
              <a:t>Deep Water with Dock!</a:t>
            </a:r>
            <a:endParaRPr lang="en-US" sz="2400" b="1" i="1" dirty="0">
              <a:solidFill>
                <a:schemeClr val="tx2">
                  <a:lumMod val="20000"/>
                  <a:lumOff val="80000"/>
                </a:schemeClr>
              </a:solidFill>
              <a:effectLst>
                <a:outerShdw blurRad="50800" dist="38100" dir="2700000" algn="tl" rotWithShape="0">
                  <a:prstClr val="black">
                    <a:alpha val="40000"/>
                  </a:prstClr>
                </a:outerShdw>
                <a:reflection blurRad="6350" stA="55000" endA="50" endPos="85000" dist="29997" dir="5400000" sy="-100000" algn="bl" rotWithShape="0"/>
              </a:effectLst>
            </a:endParaRP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861" y="3962400"/>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146517" y="7791674"/>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5665" y="7791674"/>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248</TotalTime>
  <Words>268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2019-07-10T15:15:54Z</dcterms:modified>
</cp:coreProperties>
</file>