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8/29/2019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8/29/2019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8824" b="16008"/>
          <a:stretch/>
        </p:blipFill>
        <p:spPr>
          <a:xfrm>
            <a:off x="0" y="0"/>
            <a:ext cx="7772400" cy="3894877"/>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77373"/>
            <a:ext cx="7770569" cy="2656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Just driving up to this incredible home you will be pleasantly surprised at the lush landscaping and the picture perfect home! Deep water, dock, boat lift and resort living with a lovely pool surrounded by landscaping and attractive hardscape. This home features a spacious screened porch, gourmet kitchen, large formal dining room, a sitting room off the kitchen with outstanding views. The magnificent views from this home are seen from every room. The spacious master bedroom is located on the first floor with a luxurious master bath featuring a large marble shower, soaking tub, dual vanities with marble counter tops and marble floors. The master closets are totally custom, with built-in drawers, storage and shelving, including multiple hanging areas for your clothes. A 3 car garage with lots of storage, room over the garage with a bath, 5 additional bedrooms, 5 baths, 2 fireplaces, one in the formal living area and one in the sitting room off the kitchen. The trim detail for the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throughout this home are amazing, from the front entrance of the home, staircase and all the trim around the windows and doors. Incredibly maintained and beautifully decorated! Enjoy living in this resort style living home with all amenities you could imagine.</a:t>
            </a:r>
          </a:p>
        </p:txBody>
      </p:sp>
      <p:sp>
        <p:nvSpPr>
          <p:cNvPr id="2" name="Title 1"/>
          <p:cNvSpPr>
            <a:spLocks noGrp="1"/>
          </p:cNvSpPr>
          <p:nvPr>
            <p:ph type="ctrTitle"/>
          </p:nvPr>
        </p:nvSpPr>
        <p:spPr>
          <a:xfrm>
            <a:off x="0" y="206514"/>
            <a:ext cx="7772400" cy="96308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2019 Shell Ring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19008648 | $1,199,000</a:t>
            </a:r>
            <a:br>
              <a:rPr lang="en-US" sz="1600" cap="none" dirty="0">
                <a:ln w="10541" cmpd="sng">
                  <a:noFill/>
                  <a:prstDash val="solid"/>
                </a:ln>
                <a:solidFill>
                  <a:schemeClr val="bg1"/>
                </a:solidFill>
                <a:effectLst/>
                <a:latin typeface="Century Gothic" panose="020B0502020202020204" pitchFamily="34" charset="0"/>
              </a:rPr>
            </a:br>
            <a:r>
              <a:rPr lang="en-US" sz="1800" i="1" cap="none" dirty="0">
                <a:ln w="10541" cmpd="sng">
                  <a:noFill/>
                  <a:prstDash val="solid"/>
                </a:ln>
                <a:solidFill>
                  <a:schemeClr val="tx1"/>
                </a:solidFill>
                <a:effectLst/>
                <a:highlight>
                  <a:srgbClr val="FFFF00"/>
                </a:highlight>
                <a:latin typeface="Century Gothic" panose="020B0502020202020204" pitchFamily="34" charset="0"/>
              </a:rPr>
              <a:t>Amazing Price! Motivated Seller!</a:t>
            </a: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35280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Exquisite Estate home in the desirable Dunes West neighborhood!</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12945" y="7791170"/>
            <a:ext cx="1500394" cy="100026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0861" y="3962400"/>
            <a:ext cx="1501721"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47839" y="3962400"/>
            <a:ext cx="1504579"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130249" y="7792205"/>
            <a:ext cx="1498317" cy="99749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67756" y="3962400"/>
            <a:ext cx="150171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1237078" y="2738735"/>
            <a:ext cx="5298245" cy="461665"/>
          </a:xfrm>
          <a:prstGeom prst="rect">
            <a:avLst/>
          </a:prstGeom>
        </p:spPr>
        <p:txBody>
          <a:bodyPr wrap="none">
            <a:spAutoFit/>
          </a:bodyPr>
          <a:lstStyle/>
          <a:p>
            <a:pPr algn="ctr"/>
            <a:r>
              <a:rPr lang="en-US" sz="2400" b="1" i="1" dirty="0">
                <a:ln w="10541" cmpd="sng">
                  <a:noFill/>
                  <a:prstDash val="solid"/>
                </a:ln>
                <a:solidFill>
                  <a:schemeClr val="accent1">
                    <a:lumMod val="50000"/>
                  </a:schemeClr>
                </a:solidFill>
                <a:effectLst>
                  <a:outerShdw blurRad="50800" dist="38100" dir="2700000" algn="tl" rotWithShape="0">
                    <a:prstClr val="black">
                      <a:alpha val="40000"/>
                    </a:prstClr>
                  </a:outerShdw>
                  <a:reflection blurRad="6350" stA="55000" endA="50" endPos="85000" dist="60007" dir="5400000" sy="-100000" algn="bl" rotWithShape="0"/>
                </a:effectLst>
                <a:latin typeface="Century Gothic" panose="020B0502020202020204" pitchFamily="34" charset="0"/>
              </a:rPr>
              <a:t>Deep Water w/ Dock and Boat Lift</a:t>
            </a: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27921" y="3962400"/>
            <a:ext cx="1504579" cy="1003052"/>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146517" y="7791674"/>
            <a:ext cx="1501721" cy="999758"/>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5665" y="7791674"/>
            <a:ext cx="1503804"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257</TotalTime>
  <Words>271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2019 Shell Ring Circle Dunes West | Mount Pleasant, SC 29466 | MLS# 19008648 | $1,199,000 Amazing Price! 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2019-08-29T21:02:35Z</dcterms:modified>
</cp:coreProperties>
</file>