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4" autoAdjust="0"/>
    <p:restoredTop sz="94660"/>
  </p:normalViewPr>
  <p:slideViewPr>
    <p:cSldViewPr>
      <p:cViewPr>
        <p:scale>
          <a:sx n="100" d="100"/>
          <a:sy n="100" d="100"/>
        </p:scale>
        <p:origin x="-864" y="325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gif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8915400"/>
            <a:ext cx="7772400" cy="1143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-1" y="762000"/>
            <a:ext cx="3276599" cy="3104077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11"/>
          <a:stretch/>
        </p:blipFill>
        <p:spPr>
          <a:xfrm>
            <a:off x="3276599" y="772063"/>
            <a:ext cx="4495801" cy="3104077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105400"/>
            <a:ext cx="7772400" cy="2590800"/>
          </a:xfrm>
        </p:spPr>
        <p:txBody>
          <a:bodyPr numCol="1" anchor="ctr">
            <a:noAutofit/>
          </a:bodyPr>
          <a:lstStyle/>
          <a:p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Cute as a button! Well cared for older brick home on large lot with 2 large oak trees providing afternoon shade! The house has been UPDATED and has several GREEN features, including new sprayed insulation. </a:t>
            </a:r>
            <a:endParaRPr lang="en-US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endParaRPr lang="en-US" sz="1200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3 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bedroom 1 bath home with hardwood floors, NEW WINDOWS, new TANKLESS water heater, GRANITE countertops in the kitchen, bead board in the living rooms, new switches, outlets, ceiling fans &amp; rain catcher water barrels for the vegetable garden, newer back deck, covered front porch, detached garage/workshop on </a:t>
            </a:r>
            <a:endParaRPr lang="en-US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endParaRPr lang="en-US" sz="1200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.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39 acre lot! Located on dead end street...surrounded by houses that sell for $500K+++ AE flood zone. No elevation cert at this time. Survey is located in the picture section.</a:t>
            </a:r>
            <a:endParaRPr lang="en-US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762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762000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en-US" sz="2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Cute as a Button!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64492"/>
            <a:ext cx="1565699" cy="104090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6361" y="4064492"/>
            <a:ext cx="1565699" cy="104090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0340" y="4064492"/>
            <a:ext cx="1565699" cy="104090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0680" y="4064492"/>
            <a:ext cx="691041" cy="104090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6700" y="4064492"/>
            <a:ext cx="1565699" cy="1040908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1" name="Rectangle 10"/>
          <p:cNvSpPr/>
          <p:nvPr/>
        </p:nvSpPr>
        <p:spPr>
          <a:xfrm>
            <a:off x="0" y="867488"/>
            <a:ext cx="327660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2019 Woodland Shores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Rd</a:t>
            </a:r>
            <a:endParaRPr lang="en-US" sz="16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endParaRPr lang="en-US" sz="1800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Stono Shores</a:t>
            </a: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Charleston, SC 29412</a:t>
            </a:r>
            <a:endParaRPr lang="en-US" sz="1800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endParaRPr lang="en-US" sz="1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MLS# 14029177</a:t>
            </a: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$</a:t>
            </a: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180,000</a:t>
            </a:r>
          </a:p>
          <a:p>
            <a:pPr algn="ctr"/>
            <a:endParaRPr lang="en-US" sz="1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907 </a:t>
            </a:r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SF</a:t>
            </a:r>
          </a:p>
          <a:p>
            <a:pPr algn="ctr"/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3 Bedrooms :: 1 Bath</a:t>
            </a:r>
            <a:endParaRPr lang="en-US" sz="1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9858345"/>
            <a:ext cx="77724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 Real Estate Partners. LLC | 792 Folly Rd. </a:t>
            </a:r>
            <a:r>
              <a:rPr lang="en-US" sz="70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C1 | Charleston, SC 29412</a:t>
            </a:r>
            <a:endParaRPr lang="en-US" sz="400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87954" y="9112191"/>
            <a:ext cx="7596493" cy="806658"/>
            <a:chOff x="57151" y="9112191"/>
            <a:chExt cx="7596493" cy="806658"/>
          </a:xfrm>
        </p:grpSpPr>
        <p:sp>
          <p:nvSpPr>
            <p:cNvPr id="12" name="Rectangle 11"/>
            <p:cNvSpPr/>
            <p:nvPr/>
          </p:nvSpPr>
          <p:spPr>
            <a:xfrm>
              <a:off x="852795" y="9179124"/>
              <a:ext cx="1985656" cy="6155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Lizzie H Ray </a:t>
              </a:r>
            </a:p>
            <a:p>
              <a:r>
                <a:rPr lang="en-US" sz="1000" dirty="0" smtClean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(</a:t>
              </a:r>
              <a:r>
                <a:rPr lang="en-US" sz="10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843) 452-9298</a:t>
              </a:r>
            </a:p>
            <a:p>
              <a:r>
                <a:rPr lang="en-US" sz="1000" dirty="0" smtClean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lizzieray1122@gmail.com</a:t>
              </a:r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0374"/>
            <a:stretch/>
          </p:blipFill>
          <p:spPr bwMode="auto">
            <a:xfrm>
              <a:off x="57151" y="9112191"/>
              <a:ext cx="795644" cy="7494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6" name="Group 15"/>
            <p:cNvGrpSpPr/>
            <p:nvPr/>
          </p:nvGrpSpPr>
          <p:grpSpPr>
            <a:xfrm>
              <a:off x="2838451" y="9150682"/>
              <a:ext cx="2057399" cy="768167"/>
              <a:chOff x="2857501" y="9087330"/>
              <a:chExt cx="2057399" cy="768167"/>
            </a:xfrm>
          </p:grpSpPr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3148463" y="9087330"/>
                <a:ext cx="1475474" cy="65166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3" name="Rectangle 12"/>
              <p:cNvSpPr/>
              <p:nvPr/>
            </p:nvSpPr>
            <p:spPr>
              <a:xfrm>
                <a:off x="2857501" y="9655442"/>
                <a:ext cx="2057399" cy="2000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700" dirty="0" smtClean="0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cs typeface="Microsoft Sans Serif" panose="020B0604020202020204" pitchFamily="34" charset="0"/>
                  </a:rPr>
                  <a:t>www.charlestonrealestategroup.com</a:t>
                </a:r>
                <a:endParaRPr lang="en-US" sz="7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endParaRPr>
              </a:p>
            </p:txBody>
          </p:sp>
        </p:grpSp>
        <p:sp>
          <p:nvSpPr>
            <p:cNvPr id="19" name="Rectangle 18"/>
            <p:cNvSpPr/>
            <p:nvPr/>
          </p:nvSpPr>
          <p:spPr>
            <a:xfrm>
              <a:off x="4895850" y="9179124"/>
              <a:ext cx="1962150" cy="6155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1400" dirty="0" smtClean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Eric Draper</a:t>
              </a:r>
              <a:endParaRPr lang="en-US" sz="14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algn="r"/>
              <a:r>
                <a:rPr lang="en-US" sz="1000" dirty="0" smtClean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(843) 442-7118</a:t>
              </a:r>
              <a:endPara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algn="r"/>
              <a:r>
                <a:rPr lang="en-US" sz="10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eric.draper@gmail.com</a:t>
              </a:r>
              <a:endParaRPr lang="en-US" sz="100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pic>
          <p:nvPicPr>
            <p:cNvPr id="20" name="Picture 2"/>
            <p:cNvPicPr>
              <a:picLocks noChangeAspect="1" noChangeArrowheads="1"/>
            </p:cNvPicPr>
            <p:nvPr/>
          </p:nvPicPr>
          <p:blipFill rotWithShape="1"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362" b="27368"/>
            <a:stretch/>
          </p:blipFill>
          <p:spPr bwMode="auto">
            <a:xfrm>
              <a:off x="6858000" y="9113823"/>
              <a:ext cx="795644" cy="7461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5" name="Picture 2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696200"/>
            <a:ext cx="1565699" cy="1040907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6362" y="7696200"/>
            <a:ext cx="1565699" cy="1040907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0341" y="7696200"/>
            <a:ext cx="1565699" cy="1040907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0681" y="7696200"/>
            <a:ext cx="691041" cy="104090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6701" y="7696200"/>
            <a:ext cx="1565699" cy="1040907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142602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196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Cute as a Button!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Gorgeously maintained home in Grand Oaks.</dc:title>
  <dc:creator>CVH360</dc:creator>
  <cp:lastModifiedBy>atp1313@gmail.com</cp:lastModifiedBy>
  <cp:revision>8</cp:revision>
  <dcterms:created xsi:type="dcterms:W3CDTF">2006-08-16T00:00:00Z</dcterms:created>
  <dcterms:modified xsi:type="dcterms:W3CDTF">2015-01-20T21:04:51Z</dcterms:modified>
</cp:coreProperties>
</file>