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-864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1"/>
          <a:stretch/>
        </p:blipFill>
        <p:spPr>
          <a:xfrm>
            <a:off x="3276599" y="772063"/>
            <a:ext cx="4495801" cy="310407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7772400" cy="2590800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Cute as a button! Well cared for older brick home on large lot with 2 large oak trees providing afternoon shade! The house has been UPDATED and has several GREEN features, including new sprayed insulation.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bedroom 1 bath home with hardwood floors, NEW WINDOWS, new TANKLESS water heater, GRANITE countertops in the kitchen, bead board in the living rooms, new switches, outlets, ceiling fans &amp; rain catcher water barrels for the vegetable garden, newer back deck, covered front porch, detached garage/workshop on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39 acre lot! Located on dead end street...surrounded by houses that sell for $500K+++ AE flood zone. No elevation cert at this time. Survey is located in the picture section.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price is no joke!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361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340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680" y="4064492"/>
            <a:ext cx="691041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00" y="4064492"/>
            <a:ext cx="1565699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867488"/>
            <a:ext cx="32766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2019 Woodland Shores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Rd</a:t>
            </a:r>
            <a:endParaRPr lang="en-US" sz="16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Stono Shores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</a:t>
            </a:r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14029177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175,000</a:t>
            </a:r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907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SF</a:t>
            </a: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1 Bath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LLC | 792 Folly Rd. </a:t>
            </a:r>
            <a:r>
              <a:rPr lang="en-US" sz="70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7954" y="9112191"/>
            <a:ext cx="7596493" cy="806658"/>
            <a:chOff x="57151" y="9112191"/>
            <a:chExt cx="7596493" cy="806658"/>
          </a:xfrm>
        </p:grpSpPr>
        <p:sp>
          <p:nvSpPr>
            <p:cNvPr id="12" name="Rectangle 11"/>
            <p:cNvSpPr/>
            <p:nvPr/>
          </p:nvSpPr>
          <p:spPr>
            <a:xfrm>
              <a:off x="852795" y="9179124"/>
              <a:ext cx="1985656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 H Ray 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</a:t>
              </a:r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843) 452-9298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lizzieray1122@gmail.com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374"/>
            <a:stretch/>
          </p:blipFill>
          <p:spPr bwMode="auto">
            <a:xfrm>
              <a:off x="57151" y="9112191"/>
              <a:ext cx="795644" cy="7494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" name="Group 15"/>
            <p:cNvGrpSpPr/>
            <p:nvPr/>
          </p:nvGrpSpPr>
          <p:grpSpPr>
            <a:xfrm>
              <a:off x="2838451" y="9150682"/>
              <a:ext cx="2057399" cy="768167"/>
              <a:chOff x="2857501" y="9087330"/>
              <a:chExt cx="2057399" cy="768167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148463" y="9087330"/>
                <a:ext cx="1475474" cy="6516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2857501" y="9655442"/>
                <a:ext cx="2057399" cy="200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7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www.charlestonrealestategroup.com</a:t>
                </a:r>
                <a:endPara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4895850" y="9179124"/>
              <a:ext cx="196215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 Draper</a:t>
              </a: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(843) 442-7118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eric.draper@gmail.com</a:t>
              </a:r>
              <a:endPara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2" b="27368"/>
            <a:stretch/>
          </p:blipFill>
          <p:spPr bwMode="auto">
            <a:xfrm>
              <a:off x="6858000" y="9113823"/>
              <a:ext cx="795644" cy="7461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362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341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681" y="7696200"/>
            <a:ext cx="691041" cy="104090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01" y="7696200"/>
            <a:ext cx="1565699" cy="104090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This price is no joke!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atp1313@gmail.com</cp:lastModifiedBy>
  <cp:revision>9</cp:revision>
  <dcterms:created xsi:type="dcterms:W3CDTF">2006-08-16T00:00:00Z</dcterms:created>
  <dcterms:modified xsi:type="dcterms:W3CDTF">2015-03-19T15:18:43Z</dcterms:modified>
</cp:coreProperties>
</file>