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28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954B8-14D5-4A8A-8151-6E8181CA1BE3}" type="datetimeFigureOut">
              <a:rPr lang="en-US" smtClean="0"/>
              <a:t>1/19/2018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8EED7-315B-4BAA-AFB3-4BA9D97B6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11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8EED7-315B-4BAA-AFB3-4BA9D97B6D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3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8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8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7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4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26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79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7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4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3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06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hyperlink" Target="mailto:Rick@RickWillis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9" y="2743145"/>
            <a:ext cx="3759273" cy="2819455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 rot="10800000">
            <a:off x="-1066800" y="49499"/>
            <a:ext cx="152400" cy="1371601"/>
          </a:xfrm>
          <a:prstGeom prst="rect">
            <a:avLst/>
          </a:prstGeom>
          <a:gradFill>
            <a:gsLst>
              <a:gs pos="0">
                <a:schemeClr val="bg1"/>
              </a:gs>
              <a:gs pos="48000">
                <a:srgbClr val="C00000">
                  <a:alpha val="50000"/>
                </a:srgbClr>
              </a:gs>
              <a:gs pos="100000">
                <a:srgbClr val="C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-4683" y="9442847"/>
            <a:ext cx="777240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Rick Willis</a:t>
            </a:r>
          </a:p>
          <a:p>
            <a:pPr algn="ctr"/>
            <a:r>
              <a:rPr lang="en-US" sz="1400" dirty="0"/>
              <a:t>843-327-3017 </a:t>
            </a:r>
            <a:r>
              <a:rPr lang="en-US" sz="1400" dirty="0">
                <a:hlinkClick r:id="rId4"/>
              </a:rPr>
              <a:t>Rick@RickWillis.com</a:t>
            </a:r>
            <a:r>
              <a:rPr lang="en-US" sz="1400" dirty="0"/>
              <a:t> The Group, LLC  </a:t>
            </a:r>
          </a:p>
        </p:txBody>
      </p:sp>
      <p:sp>
        <p:nvSpPr>
          <p:cNvPr id="4" name="Rectangle 3"/>
          <p:cNvSpPr/>
          <p:nvPr/>
        </p:nvSpPr>
        <p:spPr>
          <a:xfrm>
            <a:off x="-4683" y="-19050"/>
            <a:ext cx="7777083" cy="1938992"/>
          </a:xfrm>
          <a:prstGeom prst="rect">
            <a:avLst/>
          </a:prstGeom>
          <a:effectLst>
            <a:outerShdw blurRad="38100" dist="38100" dir="5400000" algn="ctr" rotWithShape="0">
              <a:schemeClr val="tx1">
                <a:alpha val="80000"/>
              </a:scheme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40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 LISTED</a:t>
            </a:r>
          </a:p>
          <a:p>
            <a:pPr algn="ctr"/>
            <a:r>
              <a:rPr lang="en-US" sz="40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Summerville/</a:t>
            </a:r>
            <a:r>
              <a:rPr lang="en-US" sz="40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Gahagan</a:t>
            </a:r>
            <a:endParaRPr lang="en-US" sz="40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$249,850</a:t>
            </a:r>
          </a:p>
        </p:txBody>
      </p:sp>
      <p:sp>
        <p:nvSpPr>
          <p:cNvPr id="17" name="Subtitle 2"/>
          <p:cNvSpPr txBox="1">
            <a:spLocks/>
          </p:cNvSpPr>
          <p:nvPr/>
        </p:nvSpPr>
        <p:spPr>
          <a:xfrm>
            <a:off x="10160" y="6026527"/>
            <a:ext cx="7742715" cy="3416319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300" dirty="0">
                <a:solidFill>
                  <a:schemeClr val="bg1"/>
                </a:solidFill>
              </a:rPr>
              <a:t>WOW!!!! Owners have found another home they want to purchase and have priced this home to sell quickly! The home is across the street about a half a block from the Sawmill Branch Trail which creates a wooded buffer and lots of privacy. Yes, there is a 6 ft. privacy fence in the rear yard. You are only a 5 minute drive to downtown Summerville...7-10 Minutes to I-26 and 30 minutes to downtown Charleston. Owners have updated/upgraded/improved this home in many ways to include...Last Summer the sunroom at the rear of the home was enclosed with glass has </a:t>
            </a:r>
            <a:r>
              <a:rPr lang="en-US" sz="1300" dirty="0" err="1">
                <a:solidFill>
                  <a:schemeClr val="bg1"/>
                </a:solidFill>
              </a:rPr>
              <a:t>pergo</a:t>
            </a:r>
            <a:r>
              <a:rPr lang="en-US" sz="1300" dirty="0">
                <a:solidFill>
                  <a:schemeClr val="bg1"/>
                </a:solidFill>
              </a:rPr>
              <a:t> flooring, added insulation, ceiling fan and fresh paint. Sunroom also has brand-</a:t>
            </a:r>
            <a:r>
              <a:rPr lang="en-US" sz="1300" dirty="0" err="1">
                <a:solidFill>
                  <a:schemeClr val="bg1"/>
                </a:solidFill>
              </a:rPr>
              <a:t>spank'n</a:t>
            </a:r>
            <a:r>
              <a:rPr lang="en-US" sz="1300" dirty="0">
                <a:solidFill>
                  <a:schemeClr val="bg1"/>
                </a:solidFill>
              </a:rPr>
              <a:t> new split AC/Heat system.</a:t>
            </a:r>
          </a:p>
          <a:p>
            <a:endParaRPr lang="en-US" sz="1300" dirty="0">
              <a:solidFill>
                <a:schemeClr val="bg1"/>
              </a:solidFill>
            </a:endParaRPr>
          </a:p>
          <a:p>
            <a:r>
              <a:rPr lang="en-US" sz="1300" dirty="0">
                <a:solidFill>
                  <a:schemeClr val="bg1"/>
                </a:solidFill>
              </a:rPr>
              <a:t>There are hardwood floors throughout the house, Bathrooms are newly tiled and also laundry room has new flooring. Upstairs loft area has built-in bookshelves across the entire back wall. The home has hardwood floors throughout. Bathrooms and laundry room are newly tiled. Home has new HVAC (2010), Roof (2011), </a:t>
            </a:r>
            <a:r>
              <a:rPr lang="en-US" sz="1300" dirty="0" err="1">
                <a:solidFill>
                  <a:schemeClr val="bg1"/>
                </a:solidFill>
              </a:rPr>
              <a:t>tankless</a:t>
            </a:r>
            <a:r>
              <a:rPr lang="en-US" sz="1300" dirty="0">
                <a:solidFill>
                  <a:schemeClr val="bg1"/>
                </a:solidFill>
              </a:rPr>
              <a:t> hot water heater, front door and storm door. In the last 6 months installation of new kitchen appliances, kitchen cabinets, tiled backsplash and quartz countertops. Front and Back Doors Lighting is Auto </a:t>
            </a:r>
            <a:r>
              <a:rPr lang="en-US" sz="1300" dirty="0" err="1">
                <a:solidFill>
                  <a:schemeClr val="bg1"/>
                </a:solidFill>
              </a:rPr>
              <a:t>Sensored</a:t>
            </a:r>
            <a:r>
              <a:rPr lang="en-US" sz="1300" dirty="0">
                <a:solidFill>
                  <a:schemeClr val="bg1"/>
                </a:solidFill>
              </a:rPr>
              <a:t> to alert you someone is there and provide lighting to the guests. Home also has new guttering. House has been very well maintained and will provide a lot of comfort to your family. The home has an open floorplan and has a warm and inviting layout...Better hurry this will not last long.</a:t>
            </a:r>
            <a:endParaRPr lang="en-US" sz="1300" i="1" dirty="0">
              <a:solidFill>
                <a:schemeClr val="bg1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-2669124" y="1182534"/>
            <a:ext cx="1384578" cy="1761709"/>
            <a:chOff x="1663422" y="845259"/>
            <a:chExt cx="1384578" cy="176170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Diagonal Stripe 20"/>
            <p:cNvSpPr/>
            <p:nvPr/>
          </p:nvSpPr>
          <p:spPr>
            <a:xfrm>
              <a:off x="1663422" y="1181355"/>
              <a:ext cx="1384578" cy="1425613"/>
            </a:xfrm>
            <a:prstGeom prst="diagStrip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 rot="18811961">
              <a:off x="1309823" y="1391754"/>
              <a:ext cx="173932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800" b="1" i="1" dirty="0">
                  <a:ln w="3175">
                    <a:noFill/>
                  </a:ln>
                  <a:solidFill>
                    <a:srgbClr val="FF0000"/>
                  </a:solidFill>
                </a:rPr>
                <a:t>$40,000</a:t>
              </a:r>
            </a:p>
            <a:p>
              <a:pPr algn="ctr"/>
              <a:r>
                <a:rPr lang="en-US" sz="1800" b="1" i="1" dirty="0">
                  <a:ln w="3175">
                    <a:noFill/>
                  </a:ln>
                  <a:solidFill>
                    <a:srgbClr val="FF0000"/>
                  </a:solidFill>
                </a:rPr>
                <a:t>Price Reduction!</a:t>
              </a:r>
            </a:p>
          </p:txBody>
        </p:sp>
      </p:grpSp>
      <p:sp>
        <p:nvSpPr>
          <p:cNvPr id="3" name="Rectangle 2"/>
          <p:cNvSpPr/>
          <p:nvPr/>
        </p:nvSpPr>
        <p:spPr>
          <a:xfrm>
            <a:off x="146853" y="2052935"/>
            <a:ext cx="74693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201 Factors Walk ~ MLS# 18000738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3217" y="2743145"/>
            <a:ext cx="3758184" cy="2818639"/>
          </a:xfrm>
          <a:prstGeom prst="rect">
            <a:avLst/>
          </a:prstGeom>
          <a:ln w="38100"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2001543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1440</TotalTime>
  <Words>311</Words>
  <Application>Microsoft Office PowerPoint</Application>
  <PresentationFormat>Custom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1510 Hwy 17 N MLS# 1414766 $1,575,000 8,593 SqFt</dc:title>
  <dc:creator>CVH360</dc:creator>
  <cp:lastModifiedBy>A. Thomas Price</cp:lastModifiedBy>
  <cp:revision>93</cp:revision>
  <dcterms:created xsi:type="dcterms:W3CDTF">2006-08-16T00:00:00Z</dcterms:created>
  <dcterms:modified xsi:type="dcterms:W3CDTF">2018-01-20T00:44:34Z</dcterms:modified>
</cp:coreProperties>
</file>