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047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96" y="3463550"/>
            <a:ext cx="7676408" cy="1110387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201 Green Oak Court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Brickhope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Greens ~ Goose Creek ~ MLS# 18019007 ~ $238,000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2,344 Sq. Ft. | 3 Bed | 2 ½ Bath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397" y="4519662"/>
            <a:ext cx="7783194" cy="335273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Traditional southern style home with stately curb appeal! This beautiful home is located on the corner of a cul-de-sac, with woods for privacy, and a scenic pond for your viewing pleasure. This was the model home for the neighborhood and has many upgrades. Graceful open floorplan with 3 bedrooms, plus a huge Bonus Room which could be a 4th bedroom, ceiling fans throughout, hardwood flooring in foyer and formal dining room, wood burning fireplace in great room, built-in sound system, 2 in. faux wood blinds, large eat-in kitchen with maple cabinets, master suite with walk-in closet, master bath with garden tub, separate shower, and double vanities. Upstairs has a computer nook in hallway, 2 car garage with built-in cabinets and garage door opener, security system, screened porch overlooking the pond, and a full front porch with 17 ft. columns. Centrally located to shopping, dining, Air Force Base, Boeing, Volvo and Naval Weapons Station.</a:t>
            </a:r>
          </a:p>
          <a:p>
            <a:endParaRPr lang="en-US" sz="15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500" b="1" i="1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Come see this amazing home!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88"/>
          <a:stretch/>
        </p:blipFill>
        <p:spPr bwMode="auto">
          <a:xfrm>
            <a:off x="1750609" y="653612"/>
            <a:ext cx="4271183" cy="28642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Nipper,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Realtor®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7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39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5398" y="0"/>
            <a:ext cx="77831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i="1" dirty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Listed!</a:t>
            </a:r>
            <a:endParaRPr lang="en-US" sz="4000" b="1" i="1" cap="none" spc="0" dirty="0">
              <a:ln w="12700">
                <a:noFill/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5780230" y="1463906"/>
            <a:ext cx="5562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rgbClr val="00B050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38100" dist="25400" dir="5400000" algn="t" rotWithShape="0">
                    <a:schemeClr val="tx1">
                      <a:alpha val="60000"/>
                    </a:scheme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Agent Preview/Luncheon</a:t>
            </a:r>
          </a:p>
          <a:p>
            <a:pPr algn="ctr"/>
            <a:r>
              <a:rPr lang="en-US" sz="2400" b="1" i="1" dirty="0">
                <a:ln w="3175">
                  <a:solidFill>
                    <a:srgbClr val="00B050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38100" dist="25400" dir="5400000" algn="t" rotWithShape="0">
                    <a:schemeClr val="tx1">
                      <a:alpha val="60000"/>
                    </a:scheme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Preview this great home before going live on MLS!</a:t>
            </a:r>
          </a:p>
          <a:p>
            <a:pPr algn="ctr"/>
            <a:r>
              <a:rPr lang="en-US" sz="2400" b="1" i="1" dirty="0">
                <a:ln w="3175">
                  <a:solidFill>
                    <a:srgbClr val="00B050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38100" dist="25400" dir="5400000" algn="t" rotWithShape="0">
                    <a:schemeClr val="tx1">
                      <a:alpha val="60000"/>
                    </a:scheme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Wednesday, April 25th ~  12:00-2:00</a:t>
            </a:r>
            <a:endParaRPr lang="en-US" sz="2400" i="1" dirty="0">
              <a:ln w="3175">
                <a:solidFill>
                  <a:srgbClr val="00B050"/>
                </a:solidFill>
                <a:prstDash val="solid"/>
              </a:ln>
              <a:solidFill>
                <a:srgbClr val="3AF806"/>
              </a:solidFill>
              <a:effectLst>
                <a:outerShdw blurRad="38100" dist="25400" dir="5400000" algn="t" rotWithShape="0">
                  <a:schemeClr val="tx1">
                    <a:alpha val="60000"/>
                  </a:schemeClr>
                </a:outerShdw>
              </a:effectLst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1C76775-B371-4C98-BCEF-66204647071F}"/>
              </a:ext>
            </a:extLst>
          </p:cNvPr>
          <p:cNvGrpSpPr/>
          <p:nvPr/>
        </p:nvGrpSpPr>
        <p:grpSpPr>
          <a:xfrm>
            <a:off x="47997" y="7818120"/>
            <a:ext cx="7676407" cy="1097280"/>
            <a:chOff x="40640" y="2514600"/>
            <a:chExt cx="7676407" cy="1097280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7C74EE6-9413-44CE-BA82-399DDFFCB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54007" y="2514600"/>
              <a:ext cx="1463040" cy="1097280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151A271-2CF9-4665-9789-840D4D398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324" y="2514600"/>
              <a:ext cx="1463040" cy="1097280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FC11F24-7EC7-4618-BF76-8C5374219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0666" y="2514600"/>
              <a:ext cx="1463040" cy="109728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39143341-1C8D-44CD-BD73-61DD5C86B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3983" y="2514600"/>
              <a:ext cx="1463038" cy="1097279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1580250C-3442-4498-B99C-C7C88EE66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40" y="2514600"/>
              <a:ext cx="1463040" cy="10972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257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201 Green Oak Court Brickhope Greens ~ Goose Creek ~ MLS# 18019007 ~ $238,000 2,344 Sq. Ft. | 3 Bed | 2 ½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80</cp:revision>
  <dcterms:created xsi:type="dcterms:W3CDTF">2006-08-16T00:00:00Z</dcterms:created>
  <dcterms:modified xsi:type="dcterms:W3CDTF">2018-07-18T15:23:21Z</dcterms:modified>
</cp:coreProperties>
</file>