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7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6/8/2018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dwayne@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88807"/>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611223" y="5493180"/>
            <a:ext cx="4572000" cy="6622620"/>
          </a:xfrm>
        </p:spPr>
        <p:txBody>
          <a:bodyPr anchor="ctr">
            <a:noAutofit/>
          </a:bodyPr>
          <a:lstStyle/>
          <a:p>
            <a:r>
              <a:rPr lang="en-US" sz="1150" dirty="0">
                <a:solidFill>
                  <a:schemeClr val="tx1"/>
                </a:solidFill>
                <a:latin typeface="Palatino Linotype" panose="02040502050505030304" pitchFamily="18" charset="0"/>
                <a:cs typeface="Times New Roman" panose="02020603050405020304" pitchFamily="18" charset="0"/>
              </a:rPr>
              <a:t>This beautiful home close to downtown Summerville will be an oasis for your family. The charming home has so many wonderful details! Original hardwood floors, pine walls, fun vintage bathroom tile, and much, much more. This home has a fantastic floorplan and flow. Walk into the mudroom and drop your shoes and bags and come straight into the kitchen. Off of the kitchen you can hang out in the large den, complete with new carpet, and cozy up in front of the gas fireplace. You won't want to stay indoors for long though! The large sunroom will be the perfect spot to hang out and unwind...or even better, you can sit under the stunning grand oak tree in the sprawling backyard. Imagine watching the sun set while your kids run and play and swing under the trees!</a:t>
            </a:r>
          </a:p>
          <a:p>
            <a:endParaRPr lang="en-US" sz="1150" dirty="0">
              <a:solidFill>
                <a:schemeClr val="tx1"/>
              </a:solidFill>
              <a:latin typeface="Palatino Linotype" panose="02040502050505030304" pitchFamily="18" charset="0"/>
              <a:cs typeface="Times New Roman" panose="02020603050405020304" pitchFamily="18" charset="0"/>
            </a:endParaRPr>
          </a:p>
          <a:p>
            <a:pPr algn="l"/>
            <a:r>
              <a:rPr lang="en-US" sz="1150" dirty="0">
                <a:solidFill>
                  <a:schemeClr val="tx1"/>
                </a:solidFill>
                <a:latin typeface="Palatino Linotype" panose="02040502050505030304" pitchFamily="18" charset="0"/>
                <a:cs typeface="Times New Roman" panose="02020603050405020304" pitchFamily="18" charset="0"/>
              </a:rPr>
              <a:t>Additional features include:</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Spacious bedrooms with beautiful hardwood floors.</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Large double paned windows with views of the beautiful oak tree.</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Unique vintage tile in both bathrooms.</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Beautiful large yard with metal and wood fences, pecan, fig, plum, and pear trees and blueberry bushes</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552 </a:t>
            </a:r>
            <a:r>
              <a:rPr lang="en-US" sz="1150" dirty="0" err="1">
                <a:solidFill>
                  <a:schemeClr val="tx1"/>
                </a:solidFill>
                <a:latin typeface="Palatino Linotype" panose="02040502050505030304" pitchFamily="18" charset="0"/>
                <a:cs typeface="Times New Roman" panose="02020603050405020304" pitchFamily="18" charset="0"/>
              </a:rPr>
              <a:t>sq</a:t>
            </a:r>
            <a:r>
              <a:rPr lang="en-US" sz="1150" dirty="0">
                <a:solidFill>
                  <a:schemeClr val="tx1"/>
                </a:solidFill>
                <a:latin typeface="Palatino Linotype" panose="02040502050505030304" pitchFamily="18" charset="0"/>
                <a:cs typeface="Times New Roman" panose="02020603050405020304" pitchFamily="18" charset="0"/>
              </a:rPr>
              <a:t> ft workshop/garage, 8'x10' metal shed</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Large tiled sunroom.</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Beautiful brick fireplace</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Den added in 1969; sunroom added in 1973.</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Laundry room with deep sink and folding table added in 2018.</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Oak parquet flooring in the dining room, 1.25" oak flooring throughout the house, new carpet in the family room, and new ceramic tile in the kitchen and utility room</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Gas hot water heater</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Mop sink</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Deep well for water flowers, washing cars, etc.</a:t>
            </a:r>
          </a:p>
          <a:p>
            <a:pPr marL="285750" indent="-285750" algn="l">
              <a:buFont typeface="Wingdings" panose="05000000000000000000" pitchFamily="2" charset="2"/>
              <a:buChar char="ü"/>
            </a:pPr>
            <a:r>
              <a:rPr lang="en-US" sz="1150" dirty="0">
                <a:solidFill>
                  <a:schemeClr val="tx1"/>
                </a:solidFill>
                <a:latin typeface="Palatino Linotype" panose="02040502050505030304" pitchFamily="18" charset="0"/>
                <a:cs typeface="Times New Roman" panose="02020603050405020304" pitchFamily="18" charset="0"/>
              </a:rPr>
              <a:t>Ideal location with easy access to I-26.</a:t>
            </a:r>
            <a:endParaRPr lang="en-US" sz="1150" b="1" i="1" dirty="0">
              <a:solidFill>
                <a:schemeClr val="tx1"/>
              </a:solidFill>
              <a:latin typeface="Palatino Linotype" panose="02040502050505030304" pitchFamily="18" charset="0"/>
              <a:cs typeface="Times New Roman" panose="02020603050405020304" pitchFamily="18" charset="0"/>
            </a:endParaRPr>
          </a:p>
          <a:p>
            <a:r>
              <a:rPr lang="en-US" sz="1150" b="1" i="1" dirty="0">
                <a:solidFill>
                  <a:schemeClr val="tx1"/>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Dwayne Moody   </a:t>
            </a:r>
            <a:r>
              <a:rPr lang="en-US" sz="1600" dirty="0">
                <a:solidFill>
                  <a:schemeClr val="tx1"/>
                </a:solidFill>
                <a:latin typeface="Palatino Linotype" panose="02040502050505030304" pitchFamily="18" charset="0"/>
                <a:hlinkClick r:id="rId4"/>
              </a:rPr>
              <a:t>dwayne@mattoneillteam.com</a:t>
            </a:r>
            <a:r>
              <a:rPr lang="en-US" sz="1600" dirty="0">
                <a:solidFill>
                  <a:schemeClr val="tx1"/>
                </a:solidFill>
                <a:latin typeface="Palatino Linotype" panose="02040502050505030304" pitchFamily="18" charset="0"/>
              </a:rPr>
              <a:t>   (843) 864-9973</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350607"/>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2">
                    <a:lumMod val="50000"/>
                  </a:schemeClr>
                </a:solidFill>
                <a:latin typeface="Palatino Linotype" panose="02040502050505030304" pitchFamily="18" charset="0"/>
              </a:rPr>
              <a:t>201 Wilson Drive</a:t>
            </a:r>
          </a:p>
          <a:p>
            <a:pPr algn="ctr"/>
            <a:r>
              <a:rPr lang="de-DE" sz="2000" dirty="0">
                <a:solidFill>
                  <a:schemeClr val="bg2">
                    <a:lumMod val="50000"/>
                  </a:schemeClr>
                </a:solidFill>
                <a:latin typeface="Palatino Linotype" panose="02040502050505030304" pitchFamily="18" charset="0"/>
              </a:rPr>
              <a:t>Millwood ~ Summerville, SC 29483 ~ MLS# 18012710 ~ $274,900</a:t>
            </a:r>
            <a:endParaRPr lang="en-US" sz="2000" dirty="0">
              <a:solidFill>
                <a:schemeClr val="bg2">
                  <a:lumMod val="50000"/>
                </a:schemeClr>
              </a:solidFill>
              <a:latin typeface="Palatino Linotype" panose="02040502050505030304" pitchFamily="18" charset="0"/>
            </a:endParaRPr>
          </a:p>
        </p:txBody>
      </p:sp>
      <p:sp>
        <p:nvSpPr>
          <p:cNvPr id="5" name="Rectangle 4"/>
          <p:cNvSpPr/>
          <p:nvPr/>
        </p:nvSpPr>
        <p:spPr>
          <a:xfrm>
            <a:off x="4966" y="0"/>
            <a:ext cx="7764195" cy="523220"/>
          </a:xfrm>
          <a:prstGeom prst="rect">
            <a:avLst/>
          </a:prstGeom>
          <a:noFill/>
        </p:spPr>
        <p:txBody>
          <a:bodyPr wrap="square">
            <a:spAutoFit/>
          </a:bodyPr>
          <a:lstStyle/>
          <a:p>
            <a:pPr algn="ctr"/>
            <a:r>
              <a:rPr lang="en-US" sz="2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$7,000 Upgrade Allowance Offered At Closing!</a:t>
            </a:r>
            <a:endParaRPr lang="en-US" sz="20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73063" y="11056637"/>
            <a:ext cx="1600200" cy="1066800"/>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3" y="11054193"/>
            <a:ext cx="1600200" cy="1069244"/>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3" y="9660932"/>
            <a:ext cx="1600200" cy="1066800"/>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3" y="5498417"/>
            <a:ext cx="1600200" cy="1066800"/>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3" y="8268596"/>
            <a:ext cx="1600200" cy="106680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73063" y="5502721"/>
            <a:ext cx="1600200" cy="106680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73063" y="9656850"/>
            <a:ext cx="1600200" cy="106680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73063" y="8273122"/>
            <a:ext cx="1600200" cy="1066800"/>
          </a:xfrm>
          <a:prstGeom prst="rect">
            <a:avLst/>
          </a:prstGeom>
        </p:spPr>
      </p:pic>
      <p:pic>
        <p:nvPicPr>
          <p:cNvPr id="15" name="Picture 14">
            <a:extLst>
              <a:ext uri="{FF2B5EF4-FFF2-40B4-BE49-F238E27FC236}">
                <a16:creationId xmlns:a16="http://schemas.microsoft.com/office/drawing/2014/main" id="{87C6F6D3-A6B0-42FE-A2BE-3A3BBD03D0DA}"/>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023" y="6880064"/>
            <a:ext cx="1600200" cy="1066800"/>
          </a:xfrm>
          <a:prstGeom prst="rect">
            <a:avLst/>
          </a:prstGeom>
        </p:spPr>
      </p:pic>
      <p:pic>
        <p:nvPicPr>
          <p:cNvPr id="18" name="Picture 17">
            <a:extLst>
              <a:ext uri="{FF2B5EF4-FFF2-40B4-BE49-F238E27FC236}">
                <a16:creationId xmlns:a16="http://schemas.microsoft.com/office/drawing/2014/main" id="{2B41B720-DFD9-48C8-A0B9-26CD993BF90A}"/>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173063" y="6886415"/>
            <a:ext cx="1600200" cy="106680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344</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2018-06-08T13:30:54Z</dcterms:modified>
</cp:coreProperties>
</file>