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404" y="-30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954B8-14D5-4A8A-8151-6E8181CA1BE3}" type="datetimeFigureOut">
              <a:rPr lang="en-US" smtClean="0"/>
              <a:t>1/29/2016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8EED7-315B-4BAA-AFB3-4BA9D97B6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11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8EED7-315B-4BAA-AFB3-4BA9D97B6D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3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8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8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7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4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26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79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7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4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3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06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hyperlink" Target="mailto:bobglover08@gmail.com" TargetMode="External"/><Relationship Id="rId7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11" Type="http://schemas.openxmlformats.org/officeDocument/2006/relationships/image" Target="../media/image7.jpg"/><Relationship Id="rId5" Type="http://schemas.openxmlformats.org/officeDocument/2006/relationships/image" Target="../media/image1.jpeg"/><Relationship Id="rId10" Type="http://schemas.openxmlformats.org/officeDocument/2006/relationships/image" Target="../media/image6.jpg"/><Relationship Id="rId4" Type="http://schemas.openxmlformats.org/officeDocument/2006/relationships/hyperlink" Target="mailto:zachary@matthewryancompany.com" TargetMode="External"/><Relationship Id="rId9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08739" y="859516"/>
            <a:ext cx="3693271" cy="2874284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2020 Proximity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#201</a:t>
            </a:r>
            <a:b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Charleston, SC 29414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MLS# 16002283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$1,650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" y="8719572"/>
            <a:ext cx="7772399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Bob Glover &amp; </a:t>
            </a:r>
            <a:r>
              <a:rPr lang="en-US" sz="2800" b="1" dirty="0" smtClean="0"/>
              <a:t>Zachary Glover</a:t>
            </a:r>
            <a:endParaRPr lang="en-US" sz="2800" b="1" dirty="0" smtClean="0"/>
          </a:p>
          <a:p>
            <a:pPr algn="ctr"/>
            <a:r>
              <a:rPr lang="en-US" sz="1400" dirty="0" smtClean="0"/>
              <a:t>843-693-1837 </a:t>
            </a:r>
            <a:r>
              <a:rPr lang="en-US" sz="1400" dirty="0" smtClean="0"/>
              <a:t>(Bob</a:t>
            </a:r>
            <a:r>
              <a:rPr lang="en-US" sz="1400" dirty="0" smtClean="0"/>
              <a:t>) | </a:t>
            </a:r>
            <a:r>
              <a:rPr lang="en-US" sz="1400" dirty="0" smtClean="0"/>
              <a:t>843-810-9891 (Zachary)</a:t>
            </a:r>
            <a:endParaRPr lang="en-US" sz="1400" dirty="0" smtClean="0"/>
          </a:p>
          <a:p>
            <a:pPr algn="ctr"/>
            <a:r>
              <a:rPr lang="en-US" sz="1400" dirty="0" smtClean="0">
                <a:hlinkClick r:id="rId3"/>
              </a:rPr>
              <a:t>bobglover08@gmail.com</a:t>
            </a:r>
            <a:r>
              <a:rPr lang="en-US" sz="1400" dirty="0" smtClean="0"/>
              <a:t> | </a:t>
            </a:r>
            <a:r>
              <a:rPr lang="en-US" sz="1400" dirty="0">
                <a:hlinkClick r:id="rId4"/>
              </a:rPr>
              <a:t>zachary@matthewryancompany.com</a:t>
            </a:r>
            <a:endParaRPr lang="en-US" sz="1400" dirty="0" smtClean="0"/>
          </a:p>
          <a:p>
            <a:pPr algn="ctr"/>
            <a:endParaRPr lang="en-US" sz="1400" dirty="0"/>
          </a:p>
          <a:p>
            <a:pPr algn="ctr"/>
            <a:r>
              <a:rPr lang="en-US" sz="1050" dirty="0"/>
              <a:t>Matthew Ryan </a:t>
            </a:r>
            <a:r>
              <a:rPr lang="en-US" sz="1050" dirty="0" smtClean="0"/>
              <a:t>Company, </a:t>
            </a:r>
            <a:r>
              <a:rPr lang="en-US" sz="1100" dirty="0"/>
              <a:t>104 Berkeley </a:t>
            </a:r>
            <a:r>
              <a:rPr lang="en-US" sz="1100" dirty="0" smtClean="0"/>
              <a:t>Square, </a:t>
            </a:r>
            <a:r>
              <a:rPr lang="en-US" sz="1100" dirty="0"/>
              <a:t>PMB </a:t>
            </a:r>
            <a:r>
              <a:rPr lang="en-US" sz="1100" dirty="0" smtClean="0"/>
              <a:t>59, </a:t>
            </a:r>
            <a:r>
              <a:rPr lang="en-US" sz="1100" dirty="0"/>
              <a:t>Goose Creek, 29445</a:t>
            </a:r>
            <a:endParaRPr lang="en-US" sz="1600" dirty="0"/>
          </a:p>
        </p:txBody>
      </p:sp>
      <p:sp>
        <p:nvSpPr>
          <p:cNvPr id="15" name="Rectangle 14"/>
          <p:cNvSpPr/>
          <p:nvPr/>
        </p:nvSpPr>
        <p:spPr>
          <a:xfrm>
            <a:off x="1" y="101025"/>
            <a:ext cx="7772400" cy="492443"/>
          </a:xfrm>
          <a:prstGeom prst="rect">
            <a:avLst/>
          </a:prstGeom>
          <a:solidFill>
            <a:srgbClr val="C00000"/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2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Sub Tenant Opportunity For Resort Style Apartment</a:t>
            </a:r>
            <a:endParaRPr lang="en-US" sz="26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Photograph of Listing Agent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26" r="6875"/>
          <a:stretch/>
        </p:blipFill>
        <p:spPr bwMode="auto">
          <a:xfrm>
            <a:off x="-1371600" y="8763000"/>
            <a:ext cx="1101089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hotograph of Listing Agent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2914" y="8763000"/>
            <a:ext cx="1117282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70393" y="5002482"/>
            <a:ext cx="341100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dirty="0"/>
              <a:t>THIS SUBLEASE OPPORTUNITY IS ONE </a:t>
            </a:r>
            <a:r>
              <a:rPr lang="en-US" sz="2200" dirty="0" smtClean="0"/>
              <a:t>APARTMENT BEHIND </a:t>
            </a:r>
            <a:r>
              <a:rPr lang="en-US" sz="2200" dirty="0"/>
              <a:t>THE POOL CLUB HOUSE ACCESS.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393" y="859516"/>
            <a:ext cx="3433546" cy="387291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8739" y="3914220"/>
            <a:ext cx="3693271" cy="244879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393" y="6757186"/>
            <a:ext cx="2507004" cy="1611645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0140" y="6757186"/>
            <a:ext cx="2421870" cy="161164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2946" y="6757186"/>
            <a:ext cx="1611645" cy="1611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54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</TotalTime>
  <Words>58</Words>
  <Application>Microsoft Office PowerPoint</Application>
  <PresentationFormat>Custom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2020 Proximity Dr #201  Charleston, SC 29414 MLS# 16002283 $1,650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1510 Hwy 17 N MLS# 1414766 $1,575,000 8,593 SqFt</dc:title>
  <dc:creator>CVH360</dc:creator>
  <cp:lastModifiedBy>A. Thomas Price</cp:lastModifiedBy>
  <cp:revision>21</cp:revision>
  <dcterms:created xsi:type="dcterms:W3CDTF">2006-08-16T00:00:00Z</dcterms:created>
  <dcterms:modified xsi:type="dcterms:W3CDTF">2016-01-29T16:21:23Z</dcterms:modified>
</cp:coreProperties>
</file>