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A9CAC9"/>
    <a:srgbClr val="99CFC8"/>
    <a:srgbClr val="99CCFF"/>
    <a:srgbClr val="73B9FF"/>
    <a:srgbClr val="3DC754"/>
    <a:srgbClr val="00D9A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7" d="100"/>
          <a:sy n="47" d="100"/>
        </p:scale>
        <p:origin x="2244" y="48"/>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11/23/2016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11/23/2016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11/23/2016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11/23/2016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11/23/2016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11/23/2016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11/23/2016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11/23/2016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11/23/2016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11/23/2016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11/23/2016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11/23/2016</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g"/><Relationship Id="rId3" Type="http://schemas.openxmlformats.org/officeDocument/2006/relationships/image" Target="../media/image2.jpg"/><Relationship Id="rId7" Type="http://schemas.openxmlformats.org/officeDocument/2006/relationships/image" Target="../media/image6.pn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image" Target="../media/image4.png"/><Relationship Id="rId10" Type="http://schemas.openxmlformats.org/officeDocument/2006/relationships/image" Target="../media/image9.jpg"/><Relationship Id="rId4" Type="http://schemas.openxmlformats.org/officeDocument/2006/relationships/image" Target="../media/image3.jpg"/><Relationship Id="rId9" Type="http://schemas.openxmlformats.org/officeDocument/2006/relationships/image" Target="../media/image8.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46091" y="76200"/>
            <a:ext cx="7438846" cy="1219200"/>
          </a:xfrm>
          <a:solidFill>
            <a:srgbClr val="A9CAC9"/>
          </a:solidFill>
          <a:ln w="57150" cap="flat">
            <a:solidFill>
              <a:schemeClr val="accent5">
                <a:lumMod val="75000"/>
              </a:schemeClr>
            </a:solidFill>
            <a:miter lim="800000"/>
          </a:ln>
          <a:effectLst>
            <a:outerShdw blurRad="50800" dist="38100" dir="5400000" algn="t" rotWithShape="0">
              <a:schemeClr val="tx1">
                <a:alpha val="40000"/>
              </a:schemeClr>
            </a:outerShdw>
          </a:effectLst>
        </p:spPr>
        <p:txBody>
          <a:bodyPr>
            <a:normAutofit/>
          </a:bodyPr>
          <a:lstStyle/>
          <a:p>
            <a:r>
              <a:rPr lang="en-US" sz="4400" dirty="0">
                <a:solidFill>
                  <a:schemeClr val="accent5">
                    <a:lumMod val="50000"/>
                  </a:schemeClr>
                </a:solidFill>
                <a:latin typeface="Times New Roman" panose="02020603050405020304" pitchFamily="18" charset="0"/>
                <a:cs typeface="Times New Roman" panose="02020603050405020304" pitchFamily="18" charset="0"/>
              </a:rPr>
              <a:t>2022 Cedar Springs Lane</a:t>
            </a:r>
            <a:br>
              <a:rPr lang="en-US" sz="4400" dirty="0">
                <a:solidFill>
                  <a:schemeClr val="accent5">
                    <a:lumMod val="50000"/>
                  </a:schemeClr>
                </a:solidFill>
                <a:latin typeface="Times New Roman" panose="02020603050405020304" pitchFamily="18" charset="0"/>
                <a:cs typeface="Times New Roman" panose="02020603050405020304" pitchFamily="18" charset="0"/>
              </a:rPr>
            </a:br>
            <a:r>
              <a:rPr lang="en-US" sz="2200" dirty="0">
                <a:solidFill>
                  <a:schemeClr val="accent5">
                    <a:lumMod val="75000"/>
                  </a:schemeClr>
                </a:solidFill>
                <a:latin typeface="Times New Roman" panose="02020603050405020304" pitchFamily="18" charset="0"/>
                <a:cs typeface="Times New Roman" panose="02020603050405020304" pitchFamily="18" charset="0"/>
              </a:rPr>
              <a:t>Cedar Hills ~ Johns Island ~ MLS# 16027942 ~ $599,990</a:t>
            </a:r>
            <a:endParaRPr lang="en-US" sz="4000" dirty="0">
              <a:solidFill>
                <a:schemeClr val="accent5">
                  <a:lumMod val="75000"/>
                </a:schemeClr>
              </a:solidFill>
              <a:latin typeface="Times New Roman" panose="02020603050405020304" pitchFamily="18" charset="0"/>
              <a:cs typeface="Times New Roman" panose="02020603050405020304" pitchFamily="18" charset="0"/>
            </a:endParaRPr>
          </a:p>
        </p:txBody>
      </p:sp>
      <p:sp>
        <p:nvSpPr>
          <p:cNvPr id="3" name="Subtitle 2"/>
          <p:cNvSpPr>
            <a:spLocks noGrp="1"/>
          </p:cNvSpPr>
          <p:nvPr>
            <p:ph type="subTitle" idx="1"/>
          </p:nvPr>
        </p:nvSpPr>
        <p:spPr>
          <a:xfrm>
            <a:off x="2400298" y="4687123"/>
            <a:ext cx="5205443" cy="3542477"/>
          </a:xfrm>
        </p:spPr>
        <p:txBody>
          <a:bodyPr anchor="ctr">
            <a:noAutofit/>
          </a:bodyPr>
          <a:lstStyle/>
          <a:p>
            <a:r>
              <a:rPr lang="en-US" sz="1200" dirty="0">
                <a:solidFill>
                  <a:schemeClr val="accent5">
                    <a:lumMod val="50000"/>
                  </a:schemeClr>
                </a:solidFill>
                <a:latin typeface="Times New Roman" panose="02020603050405020304" pitchFamily="18" charset="0"/>
                <a:cs typeface="Times New Roman" panose="02020603050405020304" pitchFamily="18" charset="0"/>
              </a:rPr>
              <a:t>Picture Perfect Low Country Living perfectly situated on 5.01 peaceful and private acres. Be away from it all but close to everything! Enjoy views of your private pond with fountain from your rocking chair on the full front porch. This elevated 3 bedroom, 4 bathroom low country home awaits you. The home has been beautifully decorated throughout and many rooms have seen recent updates. The main level of the home boasts gracious living spaces with gorgeous Australian Cypress floors, a newly renovated kitchen with custom cabinetry, granite counters and professional stainless appliances. There's also a grand first floor master suite with an enormous closet and master bath featuring a custom designed steam shower with two shower heads and beautiful standing tub. You'll love the tranquility of the rear screened porch overlooking the woodlands. Upstairs are two additional spacious bedrooms, a large loft and full bathroom. A portion of the ground level has been tastefully finished and is fully ventilated ~ the area includes a billiard room, office, sauna and 1/2 bath. The ground level also includes a 2 car extended garage with ample storage space.</a:t>
            </a:r>
          </a:p>
          <a:p>
            <a:r>
              <a:rPr lang="en-US" sz="1200" dirty="0">
                <a:solidFill>
                  <a:schemeClr val="accent5">
                    <a:lumMod val="50000"/>
                  </a:schemeClr>
                </a:solidFill>
                <a:latin typeface="Times New Roman" panose="02020603050405020304" pitchFamily="18" charset="0"/>
                <a:cs typeface="Times New Roman" panose="02020603050405020304" pitchFamily="18" charset="0"/>
              </a:rPr>
              <a:t>Don't miss this unique Johns Island home situated on a private road and cul-de-sac. There are only 7 lots on this road all of which have substantial acreage.</a:t>
            </a: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46092" y="1435093"/>
            <a:ext cx="4680019" cy="3120013"/>
          </a:xfrm>
          <a:prstGeom prst="rect">
            <a:avLst/>
          </a:prstGeom>
        </p:spPr>
      </p:pic>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819400" y="1435094"/>
            <a:ext cx="2098850" cy="3218683"/>
          </a:xfrm>
          <a:prstGeom prst="rect">
            <a:avLst/>
          </a:prstGeom>
          <a:ln>
            <a:noFill/>
          </a:ln>
          <a:effectLst/>
        </p:spPr>
      </p:pic>
      <p:pic>
        <p:nvPicPr>
          <p:cNvPr id="6" name="Picture 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296869" y="3029728"/>
            <a:ext cx="2288067" cy="1525378"/>
          </a:xfrm>
          <a:prstGeom prst="rect">
            <a:avLst/>
          </a:prstGeom>
          <a:ln>
            <a:solidFill>
              <a:schemeClr val="bg1"/>
            </a:solidFill>
          </a:ln>
          <a:effectLst/>
        </p:spPr>
      </p:pic>
      <p:pic>
        <p:nvPicPr>
          <p:cNvPr id="9" name="Picture 8"/>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0" y="4690170"/>
            <a:ext cx="2400298" cy="4983359"/>
          </a:xfrm>
          <a:prstGeom prst="rect">
            <a:avLst/>
          </a:prstGeom>
        </p:spPr>
      </p:pic>
      <p:pic>
        <p:nvPicPr>
          <p:cNvPr id="1027"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27135" y="9553575"/>
            <a:ext cx="1784129" cy="2952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1" name="Picture 10"/>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609600" y="7924800"/>
            <a:ext cx="1219200" cy="1219200"/>
          </a:xfrm>
          <a:prstGeom prst="rect">
            <a:avLst/>
          </a:prstGeom>
        </p:spPr>
      </p:pic>
      <p:pic>
        <p:nvPicPr>
          <p:cNvPr id="14" name="Picture 13"/>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2540112" y="8361617"/>
            <a:ext cx="2286000" cy="1524000"/>
          </a:xfrm>
          <a:prstGeom prst="rect">
            <a:avLst/>
          </a:prstGeom>
          <a:ln>
            <a:solidFill>
              <a:schemeClr val="bg1"/>
            </a:solidFill>
          </a:ln>
          <a:effectLst/>
        </p:spPr>
      </p:pic>
      <p:pic>
        <p:nvPicPr>
          <p:cNvPr id="15" name="Picture 14"/>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5298936" y="8361617"/>
            <a:ext cx="2286000" cy="1524000"/>
          </a:xfrm>
          <a:prstGeom prst="rect">
            <a:avLst/>
          </a:prstGeom>
          <a:ln>
            <a:solidFill>
              <a:schemeClr val="bg1"/>
            </a:solidFill>
          </a:ln>
          <a:effectLst/>
        </p:spPr>
      </p:pic>
      <p:pic>
        <p:nvPicPr>
          <p:cNvPr id="23" name="Picture 22"/>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5296869" y="1436962"/>
            <a:ext cx="2308876" cy="1539250"/>
          </a:xfrm>
          <a:prstGeom prst="rect">
            <a:avLst/>
          </a:prstGeom>
          <a:ln>
            <a:solidFill>
              <a:schemeClr val="bg1"/>
            </a:solidFill>
          </a:ln>
          <a:effectLst/>
        </p:spPr>
      </p:pic>
    </p:spTree>
    <p:extLst>
      <p:ext uri="{BB962C8B-B14F-4D97-AF65-F5344CB8AC3E}">
        <p14:creationId xmlns:p14="http://schemas.microsoft.com/office/powerpoint/2010/main" val="133688552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122</TotalTime>
  <Words>236</Words>
  <Application>Microsoft Office PowerPoint</Application>
  <PresentationFormat>Custom</PresentationFormat>
  <Paragraphs>3</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Times New Roman</vt:lpstr>
      <vt:lpstr>Office Theme</vt:lpstr>
      <vt:lpstr>2022 Cedar Springs Lane Cedar Hills ~ Johns Island ~ MLS# 16027942 ~ $599,990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Headquarters Island 0 Headquarters Plantation Dr, Johns Island</dc:title>
  <dc:creator>CVH360</dc:creator>
  <cp:lastModifiedBy>A. Thomas Price</cp:lastModifiedBy>
  <cp:revision>28</cp:revision>
  <dcterms:created xsi:type="dcterms:W3CDTF">2006-08-16T00:00:00Z</dcterms:created>
  <dcterms:modified xsi:type="dcterms:W3CDTF">2016-11-24T01:13:35Z</dcterms:modified>
</cp:coreProperties>
</file>