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512" y="78"/>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2/21/2018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a:t>Click to edit Master title style</a:t>
            </a:r>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2/21/2018</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85" y="0"/>
            <a:ext cx="10057016" cy="886778"/>
          </a:xfrm>
        </p:spPr>
        <p:txBody>
          <a:bodyPr anchor="ctr">
            <a:normAutofit/>
          </a:bodyPr>
          <a:lstStyle/>
          <a:p>
            <a:r>
              <a:rPr lang="en-US" sz="3200" i="1" dirty="0">
                <a:solidFill>
                  <a:srgbClr val="FFFF00"/>
                </a:solidFill>
                <a:effectLst/>
              </a:rPr>
              <a:t>Agent OPEN HOUSE 11A-1p Friday 2/23</a:t>
            </a:r>
            <a:endParaRPr lang="en-US" sz="3200" i="1" dirty="0">
              <a:solidFill>
                <a:srgbClr val="FFFF00"/>
              </a:solidFill>
            </a:endParaRPr>
          </a:p>
        </p:txBody>
      </p:sp>
      <p:sp>
        <p:nvSpPr>
          <p:cNvPr id="3" name="Subtitle 2"/>
          <p:cNvSpPr>
            <a:spLocks noGrp="1"/>
          </p:cNvSpPr>
          <p:nvPr>
            <p:ph type="subTitle" idx="1"/>
          </p:nvPr>
        </p:nvSpPr>
        <p:spPr>
          <a:xfrm>
            <a:off x="-10510" y="3649717"/>
            <a:ext cx="10068910" cy="2509182"/>
          </a:xfrm>
        </p:spPr>
        <p:txBody>
          <a:bodyPr anchor="ctr">
            <a:noAutofit/>
          </a:bodyPr>
          <a:lstStyle/>
          <a:p>
            <a:r>
              <a:rPr lang="en-US" sz="1300" dirty="0">
                <a:solidFill>
                  <a:schemeClr val="tx2">
                    <a:lumMod val="40000"/>
                    <a:lumOff val="60000"/>
                  </a:schemeClr>
                </a:solidFill>
                <a:effectLst>
                  <a:outerShdw blurRad="38100" dist="38100" dir="2700000" algn="tl">
                    <a:srgbClr val="000000">
                      <a:alpha val="43137"/>
                    </a:srgbClr>
                  </a:outerShdw>
                </a:effectLst>
              </a:rPr>
              <a:t>Welcome home to this BEAUTIFUL property located in the Providence section of the desirable Legend Oaks Plantation neighborhood. Enter the home to gleaming hardwood floors installed within the last year and open floor plan. Living room offers plenty of space and a gas fireplace for these chilly winter nights. You will find newly installed Santa Cecilia granite counter tops, back splash, stainless steel appliances to include BRAND NEW stove and faucet in the kitchen. Brand new light fixtures and faux wood blinds throughout the downstairs. BRAND NEW </a:t>
            </a:r>
            <a:r>
              <a:rPr lang="en-US" sz="1300" dirty="0" err="1">
                <a:solidFill>
                  <a:schemeClr val="tx2">
                    <a:lumMod val="40000"/>
                    <a:lumOff val="60000"/>
                  </a:schemeClr>
                </a:solidFill>
                <a:effectLst>
                  <a:outerShdw blurRad="38100" dist="38100" dir="2700000" algn="tl">
                    <a:srgbClr val="000000">
                      <a:alpha val="43137"/>
                    </a:srgbClr>
                  </a:outerShdw>
                </a:effectLst>
              </a:rPr>
              <a:t>tankless</a:t>
            </a:r>
            <a:r>
              <a:rPr lang="en-US" sz="1300" dirty="0">
                <a:solidFill>
                  <a:schemeClr val="tx2">
                    <a:lumMod val="40000"/>
                    <a:lumOff val="60000"/>
                  </a:schemeClr>
                </a:solidFill>
                <a:effectLst>
                  <a:outerShdw blurRad="38100" dist="38100" dir="2700000" algn="tl">
                    <a:srgbClr val="000000">
                      <a:alpha val="43137"/>
                    </a:srgbClr>
                  </a:outerShdw>
                </a:effectLst>
              </a:rPr>
              <a:t> water heater just installed. Home was freshly painted throughout within the last year with neutral tones to complement anyone's taste. Upstairs you will find a very spacious master bedroom that includes a small sitting area/reading nook offers plenty of functional space. Both secondary bedrooms have walk in closets and lots of wall space </a:t>
            </a:r>
            <a:r>
              <a:rPr lang="en-US" sz="1300">
                <a:solidFill>
                  <a:schemeClr val="tx2">
                    <a:lumMod val="40000"/>
                    <a:lumOff val="60000"/>
                  </a:schemeClr>
                </a:solidFill>
                <a:effectLst>
                  <a:outerShdw blurRad="38100" dist="38100" dir="2700000" algn="tl">
                    <a:srgbClr val="000000">
                      <a:alpha val="43137"/>
                    </a:srgbClr>
                  </a:outerShdw>
                </a:effectLst>
              </a:rPr>
              <a:t>for furniture. </a:t>
            </a:r>
            <a:r>
              <a:rPr lang="en-US" sz="1300" dirty="0">
                <a:solidFill>
                  <a:schemeClr val="tx2">
                    <a:lumMod val="40000"/>
                    <a:lumOff val="60000"/>
                  </a:schemeClr>
                </a:solidFill>
                <a:effectLst>
                  <a:outerShdw blurRad="38100" dist="38100" dir="2700000" algn="tl">
                    <a:srgbClr val="000000">
                      <a:alpha val="43137"/>
                    </a:srgbClr>
                  </a:outerShdw>
                </a:effectLst>
              </a:rPr>
              <a:t>The FROG is huge and perfect for guests or play area. This room can easily be finished as a 4th bedroom. Enjoy quite nights on your back patio overlooking the woods. Legend Oaks is a golf course community and allows you access to join the clubhouse, pool and tennis courts. Not to mention the food is delicious! Beech Hill Elementary school is within walking distance of this home. Don't miss out on this great opportunity!</a:t>
            </a:r>
          </a:p>
        </p:txBody>
      </p:sp>
      <p:sp>
        <p:nvSpPr>
          <p:cNvPr id="4" name="Rectangle 3"/>
          <p:cNvSpPr/>
          <p:nvPr/>
        </p:nvSpPr>
        <p:spPr>
          <a:xfrm>
            <a:off x="3686949" y="887611"/>
            <a:ext cx="2701658" cy="2769989"/>
          </a:xfrm>
          <a:prstGeom prst="rect">
            <a:avLst/>
          </a:prstGeom>
        </p:spPr>
        <p:txBody>
          <a:bodyPr wrap="square">
            <a:spAutoFit/>
          </a:bodyPr>
          <a:lstStyle/>
          <a:p>
            <a:pPr algn="ctr"/>
            <a:r>
              <a:rPr lang="en-US" sz="2100" b="1" dirty="0">
                <a:solidFill>
                  <a:schemeClr val="tx2">
                    <a:lumMod val="60000"/>
                    <a:lumOff val="40000"/>
                  </a:schemeClr>
                </a:solidFill>
                <a:effectLst>
                  <a:outerShdw blurRad="38100" dist="38100" dir="2700000" algn="tl">
                    <a:srgbClr val="000000">
                      <a:alpha val="43137"/>
                    </a:srgbClr>
                  </a:outerShdw>
                </a:effectLst>
              </a:rPr>
              <a:t>2023 Asher Loop</a:t>
            </a:r>
          </a:p>
          <a:p>
            <a:pPr algn="ctr"/>
            <a:endParaRPr lang="en-US" sz="1700" dirty="0">
              <a:solidFill>
                <a:schemeClr val="tx2">
                  <a:lumMod val="60000"/>
                  <a:lumOff val="40000"/>
                </a:schemeClr>
              </a:solidFill>
              <a:effectLst>
                <a:outerShdw blurRad="38100" dist="38100" dir="2700000" algn="tl">
                  <a:srgbClr val="000000">
                    <a:alpha val="43137"/>
                  </a:srgbClr>
                </a:outerShdw>
              </a:effectLst>
            </a:endParaRPr>
          </a:p>
          <a:p>
            <a:pPr algn="ctr"/>
            <a:r>
              <a:rPr lang="en-US" sz="1700" dirty="0">
                <a:solidFill>
                  <a:schemeClr val="tx2">
                    <a:lumMod val="60000"/>
                    <a:lumOff val="40000"/>
                  </a:schemeClr>
                </a:solidFill>
                <a:effectLst>
                  <a:outerShdw blurRad="38100" dist="38100" dir="2700000" algn="tl">
                    <a:srgbClr val="000000">
                      <a:alpha val="43137"/>
                    </a:srgbClr>
                  </a:outerShdw>
                </a:effectLst>
              </a:rPr>
              <a:t>Legend Oaks Plantation</a:t>
            </a:r>
          </a:p>
          <a:p>
            <a:pPr algn="ctr"/>
            <a:r>
              <a:rPr lang="en-US" sz="1700" dirty="0">
                <a:solidFill>
                  <a:schemeClr val="tx2">
                    <a:lumMod val="60000"/>
                    <a:lumOff val="40000"/>
                  </a:schemeClr>
                </a:solidFill>
                <a:effectLst>
                  <a:outerShdw blurRad="38100" dist="38100" dir="2700000" algn="tl">
                    <a:srgbClr val="000000">
                      <a:alpha val="43137"/>
                    </a:srgbClr>
                  </a:outerShdw>
                </a:effectLst>
              </a:rPr>
              <a:t>Summerville, SC 29485</a:t>
            </a:r>
          </a:p>
          <a:p>
            <a:pPr algn="ctr"/>
            <a:endParaRPr lang="en-US" sz="1700" dirty="0">
              <a:solidFill>
                <a:schemeClr val="tx2">
                  <a:lumMod val="60000"/>
                  <a:lumOff val="40000"/>
                </a:schemeClr>
              </a:solidFill>
              <a:effectLst>
                <a:outerShdw blurRad="38100" dist="38100" dir="2700000" algn="tl">
                  <a:srgbClr val="000000">
                    <a:alpha val="43137"/>
                  </a:srgbClr>
                </a:outerShdw>
              </a:effectLst>
            </a:endParaRPr>
          </a:p>
          <a:p>
            <a:pPr algn="ctr"/>
            <a:r>
              <a:rPr lang="en-US" sz="1700" dirty="0">
                <a:solidFill>
                  <a:schemeClr val="tx2">
                    <a:lumMod val="60000"/>
                    <a:lumOff val="40000"/>
                  </a:schemeClr>
                </a:solidFill>
                <a:effectLst>
                  <a:outerShdw blurRad="38100" dist="38100" dir="2700000" algn="tl">
                    <a:srgbClr val="000000">
                      <a:alpha val="43137"/>
                    </a:srgbClr>
                  </a:outerShdw>
                </a:effectLst>
              </a:rPr>
              <a:t>MLS# 18001209</a:t>
            </a:r>
          </a:p>
          <a:p>
            <a:pPr algn="ctr"/>
            <a:r>
              <a:rPr lang="en-US" sz="1700" dirty="0">
                <a:solidFill>
                  <a:schemeClr val="tx2">
                    <a:lumMod val="60000"/>
                    <a:lumOff val="40000"/>
                  </a:schemeClr>
                </a:solidFill>
                <a:effectLst>
                  <a:outerShdw blurRad="38100" dist="38100" dir="2700000" algn="tl">
                    <a:srgbClr val="000000">
                      <a:alpha val="43137"/>
                    </a:srgbClr>
                  </a:outerShdw>
                </a:effectLst>
              </a:rPr>
              <a:t>$265,000</a:t>
            </a:r>
          </a:p>
          <a:p>
            <a:pPr algn="ctr"/>
            <a:endParaRPr lang="en-US" sz="1700" dirty="0">
              <a:solidFill>
                <a:schemeClr val="tx2">
                  <a:lumMod val="60000"/>
                  <a:lumOff val="40000"/>
                </a:schemeClr>
              </a:solidFill>
              <a:effectLst>
                <a:outerShdw blurRad="38100" dist="38100" dir="2700000" algn="tl">
                  <a:srgbClr val="000000">
                    <a:alpha val="43137"/>
                  </a:srgbClr>
                </a:outerShdw>
              </a:effectLst>
            </a:endParaRPr>
          </a:p>
          <a:p>
            <a:pPr algn="ctr"/>
            <a:r>
              <a:rPr lang="en-US" sz="1700" dirty="0">
                <a:solidFill>
                  <a:schemeClr val="tx2">
                    <a:lumMod val="60000"/>
                    <a:lumOff val="40000"/>
                  </a:schemeClr>
                </a:solidFill>
                <a:effectLst>
                  <a:outerShdw blurRad="38100" dist="38100" dir="2700000" algn="tl">
                    <a:srgbClr val="000000">
                      <a:alpha val="43137"/>
                    </a:srgbClr>
                  </a:outerShdw>
                </a:effectLst>
              </a:rPr>
              <a:t>3 Bedroom ~ 2½ Baths</a:t>
            </a:r>
          </a:p>
          <a:p>
            <a:pPr algn="ctr"/>
            <a:r>
              <a:rPr lang="en-US" sz="1700">
                <a:solidFill>
                  <a:schemeClr val="tx2">
                    <a:lumMod val="60000"/>
                    <a:lumOff val="40000"/>
                  </a:schemeClr>
                </a:solidFill>
                <a:effectLst>
                  <a:outerShdw blurRad="38100" dist="38100" dir="2700000" algn="tl">
                    <a:srgbClr val="000000">
                      <a:alpha val="43137"/>
                    </a:srgbClr>
                  </a:outerShdw>
                </a:effectLst>
              </a:rPr>
              <a:t>FROG ~ 2,267 </a:t>
            </a:r>
            <a:r>
              <a:rPr lang="en-US" sz="1700" dirty="0">
                <a:solidFill>
                  <a:schemeClr val="tx2">
                    <a:lumMod val="60000"/>
                    <a:lumOff val="40000"/>
                  </a:schemeClr>
                </a:solidFill>
                <a:effectLst>
                  <a:outerShdw blurRad="38100" dist="38100" dir="2700000" algn="tl">
                    <a:srgbClr val="000000">
                      <a:alpha val="43137"/>
                    </a:srgbClr>
                  </a:outerShdw>
                </a:effectLst>
              </a:rPr>
              <a:t>Square Feet</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88609" y="887611"/>
            <a:ext cx="3669790" cy="2752343"/>
          </a:xfrm>
          <a:prstGeom prst="rect">
            <a:avLst/>
          </a:prstGeom>
          <a:ln>
            <a:solidFill>
              <a:schemeClr val="tx1"/>
            </a:solidFill>
          </a:ln>
        </p:spPr>
      </p:pic>
      <p:sp>
        <p:nvSpPr>
          <p:cNvPr id="6" name="Rectangle 5"/>
          <p:cNvSpPr/>
          <p:nvPr/>
        </p:nvSpPr>
        <p:spPr>
          <a:xfrm>
            <a:off x="1386" y="6110407"/>
            <a:ext cx="10075406" cy="1661993"/>
          </a:xfrm>
          <a:prstGeom prst="rect">
            <a:avLst/>
          </a:prstGeom>
        </p:spPr>
        <p:txBody>
          <a:bodyPr wrap="square">
            <a:spAutoFit/>
          </a:bodyPr>
          <a:lstStyle/>
          <a:p>
            <a:pPr algn="ctr"/>
            <a:r>
              <a:rPr lang="en-US" sz="1800" b="1" dirty="0">
                <a:solidFill>
                  <a:schemeClr val="tx2">
                    <a:lumMod val="60000"/>
                    <a:lumOff val="40000"/>
                  </a:schemeClr>
                </a:solidFill>
              </a:rPr>
              <a:t>Jennifer </a:t>
            </a:r>
            <a:r>
              <a:rPr lang="en-US" sz="1800" b="1" dirty="0" err="1">
                <a:solidFill>
                  <a:schemeClr val="tx2">
                    <a:lumMod val="60000"/>
                    <a:lumOff val="40000"/>
                  </a:schemeClr>
                </a:solidFill>
              </a:rPr>
              <a:t>Laffey</a:t>
            </a:r>
            <a:r>
              <a:rPr lang="en-US" sz="1800" b="1" dirty="0">
                <a:solidFill>
                  <a:schemeClr val="tx2">
                    <a:lumMod val="60000"/>
                    <a:lumOff val="40000"/>
                  </a:schemeClr>
                </a:solidFill>
              </a:rPr>
              <a:t>-Foster, MRP</a:t>
            </a:r>
          </a:p>
          <a:p>
            <a:pPr algn="ctr"/>
            <a:r>
              <a:rPr lang="en-US" sz="1400" b="1" dirty="0">
                <a:solidFill>
                  <a:schemeClr val="tx2">
                    <a:lumMod val="60000"/>
                    <a:lumOff val="40000"/>
                  </a:schemeClr>
                </a:solidFill>
              </a:rPr>
              <a:t>Real Estate Agent</a:t>
            </a:r>
          </a:p>
          <a:p>
            <a:pPr algn="ctr"/>
            <a:r>
              <a:rPr lang="en-US" sz="1400" b="1" dirty="0">
                <a:solidFill>
                  <a:schemeClr val="tx2">
                    <a:lumMod val="60000"/>
                    <a:lumOff val="40000"/>
                  </a:schemeClr>
                </a:solidFill>
              </a:rPr>
              <a:t>Miler Properties</a:t>
            </a:r>
          </a:p>
          <a:p>
            <a:pPr algn="ctr"/>
            <a:r>
              <a:rPr lang="en-US" sz="1400" b="1" dirty="0">
                <a:solidFill>
                  <a:schemeClr val="tx2">
                    <a:lumMod val="60000"/>
                    <a:lumOff val="40000"/>
                  </a:schemeClr>
                </a:solidFill>
              </a:rPr>
              <a:t>Office: 843-821-1111</a:t>
            </a:r>
          </a:p>
          <a:p>
            <a:pPr algn="ctr"/>
            <a:r>
              <a:rPr lang="en-US" sz="1400" b="1" dirty="0">
                <a:solidFill>
                  <a:schemeClr val="tx2">
                    <a:lumMod val="60000"/>
                    <a:lumOff val="40000"/>
                  </a:schemeClr>
                </a:solidFill>
              </a:rPr>
              <a:t>Cell: 843-708-1582</a:t>
            </a:r>
          </a:p>
          <a:p>
            <a:pPr algn="ctr"/>
            <a:r>
              <a:rPr lang="en-US" sz="1400" b="1" dirty="0">
                <a:solidFill>
                  <a:schemeClr val="tx2">
                    <a:lumMod val="60000"/>
                    <a:lumOff val="40000"/>
                  </a:schemeClr>
                </a:solidFill>
              </a:rPr>
              <a:t>jlfoster86@gmail.com</a:t>
            </a:r>
            <a:br>
              <a:rPr lang="en-US" sz="1400" b="1" dirty="0">
                <a:solidFill>
                  <a:schemeClr val="tx2">
                    <a:lumMod val="60000"/>
                    <a:lumOff val="40000"/>
                  </a:schemeClr>
                </a:solidFill>
              </a:rPr>
            </a:br>
            <a:r>
              <a:rPr lang="en-US" sz="1400" b="1" dirty="0">
                <a:solidFill>
                  <a:schemeClr val="tx2">
                    <a:lumMod val="60000"/>
                    <a:lumOff val="40000"/>
                  </a:schemeClr>
                </a:solidFill>
              </a:rPr>
              <a:t>www.milerproperties.com</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85" y="6159731"/>
            <a:ext cx="2150224" cy="1612667"/>
          </a:xfrm>
          <a:prstGeom prst="rect">
            <a:avLst/>
          </a:prstGeom>
          <a:ln>
            <a:solidFill>
              <a:schemeClr val="tx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193" y="887611"/>
            <a:ext cx="1828799" cy="1371599"/>
          </a:xfrm>
          <a:prstGeom prst="rect">
            <a:avLst/>
          </a:prstGeom>
          <a:ln>
            <a:solidFill>
              <a:schemeClr val="tx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193" y="2268355"/>
            <a:ext cx="1828799" cy="1371599"/>
          </a:xfrm>
          <a:prstGeom prst="rect">
            <a:avLst/>
          </a:prstGeom>
          <a:ln>
            <a:solidFill>
              <a:schemeClr val="tx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08175" y="6159732"/>
            <a:ext cx="2150223" cy="1612667"/>
          </a:xfrm>
          <a:prstGeom prst="rect">
            <a:avLst/>
          </a:prstGeom>
          <a:ln>
            <a:solidFill>
              <a:schemeClr val="tx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37378" y="887611"/>
            <a:ext cx="1828799" cy="1371599"/>
          </a:xfrm>
          <a:prstGeom prst="rect">
            <a:avLst/>
          </a:prstGeom>
          <a:ln>
            <a:solidFill>
              <a:schemeClr val="tx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37378" y="2268355"/>
            <a:ext cx="1828799" cy="1371599"/>
          </a:xfrm>
          <a:prstGeom prst="rect">
            <a:avLst/>
          </a:prstGeom>
          <a:ln>
            <a:solidFill>
              <a:schemeClr val="tx1"/>
            </a:solidFill>
          </a:ln>
        </p:spPr>
      </p:pic>
    </p:spTree>
    <p:extLst>
      <p:ext uri="{BB962C8B-B14F-4D97-AF65-F5344CB8AC3E}">
        <p14:creationId xmlns:p14="http://schemas.microsoft.com/office/powerpoint/2010/main" val="39670890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108</TotalTime>
  <Words>285</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Book Antiqua</vt:lpstr>
      <vt:lpstr>Lucida Sans</vt:lpstr>
      <vt:lpstr>Wingdings</vt:lpstr>
      <vt:lpstr>Wingdings 2</vt:lpstr>
      <vt:lpstr>Wingdings 3</vt:lpstr>
      <vt:lpstr>Apex</vt:lpstr>
      <vt:lpstr>Agent OPEN HOUSE 11A-1p Friday 2/23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 Price</cp:lastModifiedBy>
  <cp:revision>24</cp:revision>
  <dcterms:created xsi:type="dcterms:W3CDTF">2006-08-16T00:00:00Z</dcterms:created>
  <dcterms:modified xsi:type="dcterms:W3CDTF">2018-02-21T20:10:50Z</dcterms:modified>
</cp:coreProperties>
</file>