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10058400" cy="7772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48">
          <p15:clr>
            <a:srgbClr val="A4A3A4"/>
          </p15:clr>
        </p15:guide>
        <p15:guide id="2" pos="31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0" d="100"/>
          <a:sy n="60" d="100"/>
        </p:scale>
        <p:origin x="1512" y="78"/>
      </p:cViewPr>
      <p:guideLst>
        <p:guide orient="horz" pos="2448"/>
        <p:guide pos="316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64233" y="1554480"/>
            <a:ext cx="9052560" cy="2072640"/>
          </a:xfrm>
        </p:spPr>
        <p:txBody>
          <a:bodyPr vert="horz" lIns="50941" tIns="0" rIns="50941" bIns="0" anchor="b">
            <a:normAutofit/>
            <a:scene3d>
              <a:camera prst="orthographicFront"/>
              <a:lightRig rig="soft" dir="t">
                <a:rot lat="0" lon="0" rev="17220000"/>
              </a:lightRig>
            </a:scene3d>
            <a:sp3d prstMaterial="softEdge">
              <a:bevelT w="38100" h="38100"/>
            </a:sp3d>
          </a:bodyPr>
          <a:lstStyle>
            <a:lvl1pPr>
              <a:defRPr sz="53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3/9/2018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508760" y="3775924"/>
            <a:ext cx="7040880" cy="1986280"/>
          </a:xfrm>
        </p:spPr>
        <p:txBody>
          <a:bodyPr/>
          <a:lstStyle>
            <a:lvl1pPr marL="0" indent="0" algn="ctr">
              <a:buNone/>
              <a:defRPr>
                <a:solidFill>
                  <a:schemeClr val="tx1"/>
                </a:solidFill>
              </a:defRPr>
            </a:lvl1pPr>
            <a:lvl2pPr marL="509412" indent="0" algn="ctr">
              <a:buNone/>
            </a:lvl2pPr>
            <a:lvl3pPr marL="1018824" indent="0" algn="ctr">
              <a:buNone/>
            </a:lvl3pPr>
            <a:lvl4pPr marL="1528237" indent="0" algn="ctr">
              <a:buNone/>
            </a:lvl4pPr>
            <a:lvl5pPr marL="2037649" indent="0" algn="ctr">
              <a:buNone/>
            </a:lvl5pPr>
            <a:lvl6pPr marL="2547061" indent="0" algn="ctr">
              <a:buNone/>
            </a:lvl6pPr>
            <a:lvl7pPr marL="3056473" indent="0" algn="ctr">
              <a:buNone/>
            </a:lvl7pPr>
            <a:lvl8pPr marL="3565886" indent="0" algn="ctr">
              <a:buNone/>
            </a:lvl8pPr>
            <a:lvl9pPr marL="4075298"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92340" y="311257"/>
            <a:ext cx="2263140" cy="6631728"/>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502920" y="311257"/>
            <a:ext cx="6621780" cy="6631728"/>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760220" y="690880"/>
            <a:ext cx="7795260" cy="20726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53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760220" y="2842157"/>
            <a:ext cx="7795260" cy="1711007"/>
          </a:xfrm>
        </p:spPr>
        <p:txBody>
          <a:bodyPr anchor="t"/>
          <a:lstStyle>
            <a:lvl1pPr marL="81506" indent="0" algn="l">
              <a:buNone/>
              <a:defRPr sz="2200">
                <a:solidFill>
                  <a:schemeClr val="tx1"/>
                </a:solidFill>
              </a:defRPr>
            </a:lvl1pPr>
            <a:lvl2pPr>
              <a:buNone/>
              <a:defRPr sz="2000">
                <a:solidFill>
                  <a:schemeClr val="tx1">
                    <a:tint val="75000"/>
                  </a:schemeClr>
                </a:solidFill>
              </a:defRPr>
            </a:lvl2pPr>
            <a:lvl3pPr>
              <a:buNone/>
              <a:defRPr sz="1800">
                <a:solidFill>
                  <a:schemeClr val="tx1">
                    <a:tint val="75000"/>
                  </a:schemeClr>
                </a:solidFill>
              </a:defRPr>
            </a:lvl3pPr>
            <a:lvl4pPr>
              <a:buNone/>
              <a:defRPr sz="1600">
                <a:solidFill>
                  <a:schemeClr val="tx1">
                    <a:tint val="75000"/>
                  </a:schemeClr>
                </a:solidFill>
              </a:defRPr>
            </a:lvl4pPr>
            <a:lvl5pPr>
              <a:buNone/>
              <a:defRPr sz="16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8717280" y="7272232"/>
            <a:ext cx="838200" cy="413808"/>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502920" y="1813560"/>
            <a:ext cx="4442460" cy="5129425"/>
          </a:xfrm>
        </p:spPr>
        <p:txBody>
          <a:bodyPr/>
          <a:lstStyle>
            <a:lvl1pPr>
              <a:defRPr sz="2900"/>
            </a:lvl1pPr>
            <a:lvl2pPr>
              <a:defRPr sz="2700"/>
            </a:lvl2pPr>
            <a:lvl3pPr>
              <a:defRPr sz="2200"/>
            </a:lvl3pPr>
            <a:lvl4pPr>
              <a:defRPr sz="20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5113020" y="1813560"/>
            <a:ext cx="4442460" cy="5129425"/>
          </a:xfrm>
        </p:spPr>
        <p:txBody>
          <a:bodyPr/>
          <a:lstStyle>
            <a:lvl1pPr>
              <a:defRPr sz="2900"/>
            </a:lvl1pPr>
            <a:lvl2pPr>
              <a:defRPr sz="2700"/>
            </a:lvl2pPr>
            <a:lvl3pPr>
              <a:defRPr sz="2200"/>
            </a:lvl3pPr>
            <a:lvl4pPr>
              <a:defRPr sz="20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309457"/>
            <a:ext cx="9052560" cy="1295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502920" y="1739794"/>
            <a:ext cx="4444207" cy="851005"/>
          </a:xfrm>
        </p:spPr>
        <p:txBody>
          <a:bodyPr anchor="ctr"/>
          <a:lstStyle>
            <a:lvl1pPr marL="0" indent="0">
              <a:buNone/>
              <a:defRPr sz="2700" b="0" cap="all" baseline="0">
                <a:solidFill>
                  <a:schemeClr val="tx1"/>
                </a:solidFill>
              </a:defRPr>
            </a:lvl1pPr>
            <a:lvl2pPr>
              <a:buNone/>
              <a:defRPr sz="2200" b="1"/>
            </a:lvl2pPr>
            <a:lvl3pPr>
              <a:buNone/>
              <a:defRPr sz="2000" b="1"/>
            </a:lvl3pPr>
            <a:lvl4pPr>
              <a:buNone/>
              <a:defRPr sz="1800" b="1"/>
            </a:lvl4pPr>
            <a:lvl5pPr>
              <a:buNone/>
              <a:defRPr sz="18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5109528" y="1739794"/>
            <a:ext cx="4445953" cy="851005"/>
          </a:xfrm>
        </p:spPr>
        <p:txBody>
          <a:bodyPr anchor="ctr"/>
          <a:lstStyle>
            <a:lvl1pPr marL="0" indent="0">
              <a:buNone/>
              <a:defRPr sz="2700" b="0" cap="all" baseline="0">
                <a:solidFill>
                  <a:schemeClr val="tx1"/>
                </a:solidFill>
              </a:defRPr>
            </a:lvl1pPr>
            <a:lvl2pPr>
              <a:buNone/>
              <a:defRPr sz="2200" b="1"/>
            </a:lvl2pPr>
            <a:lvl3pPr>
              <a:buNone/>
              <a:defRPr sz="2000" b="1"/>
            </a:lvl3pPr>
            <a:lvl4pPr>
              <a:buNone/>
              <a:defRPr sz="1800" b="1"/>
            </a:lvl4pPr>
            <a:lvl5pPr>
              <a:buNone/>
              <a:defRPr sz="18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502920" y="2677160"/>
            <a:ext cx="4444207" cy="4265825"/>
          </a:xfrm>
        </p:spPr>
        <p:txBody>
          <a:bodyPr/>
          <a:lstStyle>
            <a:lvl1pPr>
              <a:defRPr sz="2700"/>
            </a:lvl1pPr>
            <a:lvl2pPr>
              <a:defRPr sz="22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5109528" y="2677160"/>
            <a:ext cx="4445953" cy="4265825"/>
          </a:xfrm>
        </p:spPr>
        <p:txBody>
          <a:bodyPr/>
          <a:lstStyle>
            <a:lvl1pPr>
              <a:defRPr sz="2700"/>
            </a:lvl1pPr>
            <a:lvl2pPr>
              <a:defRPr sz="22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3/9/2018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2921" y="309457"/>
            <a:ext cx="3309144" cy="1316990"/>
          </a:xfrm>
        </p:spPr>
        <p:txBody>
          <a:bodyPr vert="horz" anchor="b">
            <a:normAutofit/>
            <a:sp3d prstMaterial="softEdge"/>
          </a:bodyPr>
          <a:lstStyle>
            <a:lvl1pPr algn="l">
              <a:buNone/>
              <a:defRPr sz="25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502921" y="1727200"/>
            <a:ext cx="3309144" cy="5215785"/>
          </a:xfrm>
        </p:spPr>
        <p:txBody>
          <a:bodyPr/>
          <a:lstStyle>
            <a:lvl1pPr marL="0" indent="0">
              <a:buNone/>
              <a:defRPr sz="1600"/>
            </a:lvl1pPr>
            <a:lvl2pPr>
              <a:buNone/>
              <a:defRPr sz="1300"/>
            </a:lvl2pPr>
            <a:lvl3pPr>
              <a:buNone/>
              <a:defRPr sz="1100"/>
            </a:lvl3pPr>
            <a:lvl4pPr>
              <a:buNone/>
              <a:defRPr sz="1000"/>
            </a:lvl4pPr>
            <a:lvl5pPr>
              <a:buNone/>
              <a:defRPr sz="10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932555" y="309457"/>
            <a:ext cx="5622925" cy="6633528"/>
          </a:xfrm>
        </p:spPr>
        <p:txBody>
          <a:bodyPr/>
          <a:lstStyle>
            <a:lvl1pPr>
              <a:defRPr sz="2900"/>
            </a:lvl1pPr>
            <a:lvl2pPr>
              <a:defRPr sz="2700"/>
            </a:lvl2pPr>
            <a:lvl3pPr>
              <a:defRPr sz="2500"/>
            </a:lvl3pPr>
            <a:lvl4pPr>
              <a:defRPr sz="22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11680" y="690880"/>
            <a:ext cx="6035040" cy="591926"/>
          </a:xfrm>
        </p:spPr>
        <p:txBody>
          <a:bodyPr lIns="50941" rIns="50941" bIns="0" anchor="b">
            <a:sp3d prstMaterial="softEdge"/>
          </a:bodyPr>
          <a:lstStyle>
            <a:lvl1pPr algn="ctr">
              <a:buNone/>
              <a:defRPr sz="2200" b="1"/>
            </a:lvl1pPr>
          </a:lstStyle>
          <a:p>
            <a:r>
              <a:rPr kumimoji="0" lang="en-US"/>
              <a:t>Click to edit Master title style</a:t>
            </a:r>
          </a:p>
        </p:txBody>
      </p:sp>
      <p:sp>
        <p:nvSpPr>
          <p:cNvPr id="3" name="Picture Placeholder 2"/>
          <p:cNvSpPr>
            <a:spLocks noGrp="1"/>
          </p:cNvSpPr>
          <p:nvPr>
            <p:ph type="pic" idx="1"/>
          </p:nvPr>
        </p:nvSpPr>
        <p:spPr>
          <a:xfrm>
            <a:off x="2011680" y="2076238"/>
            <a:ext cx="6035040" cy="44907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6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2011680" y="1322358"/>
            <a:ext cx="6035040" cy="601066"/>
          </a:xfrm>
        </p:spPr>
        <p:txBody>
          <a:bodyPr lIns="50941" tIns="50941" rIns="50941" anchor="t"/>
          <a:lstStyle>
            <a:lvl1pPr marL="0" indent="0" algn="ctr">
              <a:buNone/>
              <a:defRPr sz="1600"/>
            </a:lvl1pPr>
            <a:lvl2pPr>
              <a:defRPr sz="1300"/>
            </a:lvl2pPr>
            <a:lvl3pPr>
              <a:defRPr sz="1100"/>
            </a:lvl3pPr>
            <a:lvl4pPr>
              <a:defRPr sz="1000"/>
            </a:lvl4pPr>
            <a:lvl5pPr>
              <a:defRPr sz="10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502920" y="311256"/>
            <a:ext cx="9052560" cy="1295400"/>
          </a:xfrm>
          <a:prstGeom prst="rect">
            <a:avLst/>
          </a:prstGeom>
        </p:spPr>
        <p:txBody>
          <a:bodyPr vert="horz" lIns="101882" tIns="50941" rIns="101882" bIns="50941"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502920" y="1813560"/>
            <a:ext cx="9052560" cy="5337048"/>
          </a:xfrm>
          <a:prstGeom prst="rect">
            <a:avLst/>
          </a:prstGeom>
        </p:spPr>
        <p:txBody>
          <a:bodyPr vert="horz" lIns="101882" tIns="50941" rIns="101882" bIns="50941">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502920" y="7272232"/>
            <a:ext cx="2346960" cy="413808"/>
          </a:xfrm>
          <a:prstGeom prst="rect">
            <a:avLst/>
          </a:prstGeom>
        </p:spPr>
        <p:txBody>
          <a:bodyPr vert="horz" lIns="101882" tIns="50941" rIns="101882" bIns="50941" anchor="b"/>
          <a:lstStyle>
            <a:lvl1pPr algn="l" eaLnBrk="1" latinLnBrk="0" hangingPunct="1">
              <a:defRPr kumimoji="0" sz="1300">
                <a:solidFill>
                  <a:schemeClr val="tx1">
                    <a:shade val="50000"/>
                  </a:schemeClr>
                </a:solidFill>
              </a:defRPr>
            </a:lvl1pPr>
          </a:lstStyle>
          <a:p>
            <a:fld id="{1D8BD707-D9CF-40AE-B4C6-C98DA3205C09}" type="datetimeFigureOut">
              <a:rPr lang="en-US" smtClean="0"/>
              <a:pPr/>
              <a:t>3/9/2018</a:t>
            </a:fld>
            <a:endParaRPr lang="en-US"/>
          </a:p>
        </p:txBody>
      </p:sp>
      <p:sp>
        <p:nvSpPr>
          <p:cNvPr id="3" name="Footer Placeholder 2"/>
          <p:cNvSpPr>
            <a:spLocks noGrp="1"/>
          </p:cNvSpPr>
          <p:nvPr>
            <p:ph type="ftr" sz="quarter" idx="3"/>
          </p:nvPr>
        </p:nvSpPr>
        <p:spPr>
          <a:xfrm>
            <a:off x="3436620" y="7272232"/>
            <a:ext cx="3185160" cy="413808"/>
          </a:xfrm>
          <a:prstGeom prst="rect">
            <a:avLst/>
          </a:prstGeom>
        </p:spPr>
        <p:txBody>
          <a:bodyPr vert="horz" lIns="101882" tIns="50941" rIns="101882" bIns="50941" anchor="b"/>
          <a:lstStyle>
            <a:lvl1pPr algn="ctr" eaLnBrk="1" latinLnBrk="0" hangingPunct="1">
              <a:defRPr kumimoji="0" sz="13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8717280" y="7272232"/>
            <a:ext cx="838200" cy="413808"/>
          </a:xfrm>
          <a:prstGeom prst="rect">
            <a:avLst/>
          </a:prstGeom>
        </p:spPr>
        <p:txBody>
          <a:bodyPr vert="horz" lIns="0" tIns="50941" rIns="0" bIns="50941" anchor="b"/>
          <a:lstStyle>
            <a:lvl1pPr algn="r" eaLnBrk="1" latinLnBrk="0" hangingPunct="1">
              <a:defRPr kumimoji="0" sz="13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6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611295" indent="-458471" algn="l" rtl="0" eaLnBrk="1" latinLnBrk="0" hangingPunct="1">
        <a:spcBef>
          <a:spcPct val="20000"/>
        </a:spcBef>
        <a:buClr>
          <a:schemeClr val="tx1">
            <a:shade val="95000"/>
          </a:schemeClr>
        </a:buClr>
        <a:buSzPct val="65000"/>
        <a:buFont typeface="Wingdings 2"/>
        <a:buChar char=""/>
        <a:defRPr kumimoji="0" sz="3100" kern="1200">
          <a:solidFill>
            <a:schemeClr val="tx1"/>
          </a:solidFill>
          <a:latin typeface="+mn-lt"/>
          <a:ea typeface="+mn-ea"/>
          <a:cs typeface="+mn-cs"/>
        </a:defRPr>
      </a:lvl1pPr>
      <a:lvl2pPr marL="967883" indent="-315836" algn="l" rtl="0" eaLnBrk="1" latinLnBrk="0" hangingPunct="1">
        <a:spcBef>
          <a:spcPct val="20000"/>
        </a:spcBef>
        <a:buClr>
          <a:schemeClr val="tx1"/>
        </a:buClr>
        <a:buSzPct val="80000"/>
        <a:buFont typeface="Wingdings 2"/>
        <a:buChar char=""/>
        <a:defRPr kumimoji="0" sz="2700" kern="1200">
          <a:solidFill>
            <a:schemeClr val="tx1"/>
          </a:solidFill>
          <a:latin typeface="+mn-lt"/>
          <a:ea typeface="+mn-ea"/>
          <a:cs typeface="+mn-cs"/>
        </a:defRPr>
      </a:lvl2pPr>
      <a:lvl3pPr marL="1263342" indent="-254706" algn="l" rtl="0" eaLnBrk="1" latinLnBrk="0" hangingPunct="1">
        <a:spcBef>
          <a:spcPct val="20000"/>
        </a:spcBef>
        <a:buClr>
          <a:schemeClr val="tx1"/>
        </a:buClr>
        <a:buSzPct val="95000"/>
        <a:buFont typeface="Wingdings"/>
        <a:buChar char=""/>
        <a:defRPr kumimoji="0" sz="2500" kern="1200">
          <a:solidFill>
            <a:schemeClr val="tx1"/>
          </a:solidFill>
          <a:latin typeface="+mn-lt"/>
          <a:ea typeface="+mn-ea"/>
          <a:cs typeface="+mn-cs"/>
        </a:defRPr>
      </a:lvl3pPr>
      <a:lvl4pPr marL="1507860" indent="-203765" algn="l" rtl="0" eaLnBrk="1" latinLnBrk="0" hangingPunct="1">
        <a:spcBef>
          <a:spcPct val="20000"/>
        </a:spcBef>
        <a:buClr>
          <a:schemeClr val="tx1"/>
        </a:buClr>
        <a:buSzPct val="100000"/>
        <a:buFont typeface="Wingdings 3"/>
        <a:buChar char=""/>
        <a:defRPr kumimoji="0" sz="2200" kern="1200">
          <a:solidFill>
            <a:schemeClr val="tx1"/>
          </a:solidFill>
          <a:latin typeface="+mn-lt"/>
          <a:ea typeface="+mn-ea"/>
          <a:cs typeface="+mn-cs"/>
        </a:defRPr>
      </a:lvl4pPr>
      <a:lvl5pPr marL="1721813" indent="-203765" algn="l" rtl="0" eaLnBrk="1" latinLnBrk="0" hangingPunct="1">
        <a:spcBef>
          <a:spcPct val="20000"/>
        </a:spcBef>
        <a:buClr>
          <a:schemeClr val="tx1"/>
        </a:buClr>
        <a:buFont typeface="Wingdings 2"/>
        <a:buChar char=""/>
        <a:defRPr kumimoji="0" sz="2200" kern="1200">
          <a:solidFill>
            <a:schemeClr val="tx1"/>
          </a:solidFill>
          <a:latin typeface="+mn-lt"/>
          <a:ea typeface="+mn-ea"/>
          <a:cs typeface="+mn-cs"/>
        </a:defRPr>
      </a:lvl5pPr>
      <a:lvl6pPr marL="1966331" indent="-203765" algn="l" rtl="0" eaLnBrk="1" latinLnBrk="0" hangingPunct="1">
        <a:spcBef>
          <a:spcPct val="20000"/>
        </a:spcBef>
        <a:buClr>
          <a:schemeClr val="tx1"/>
        </a:buClr>
        <a:buFont typeface="Wingdings 3"/>
        <a:buChar char=""/>
        <a:defRPr kumimoji="0" sz="2000" kern="1200">
          <a:solidFill>
            <a:schemeClr val="tx1"/>
          </a:solidFill>
          <a:latin typeface="+mn-lt"/>
          <a:ea typeface="+mn-ea"/>
          <a:cs typeface="+mn-cs"/>
        </a:defRPr>
      </a:lvl6pPr>
      <a:lvl7pPr marL="2190473" indent="-203765" algn="l" rtl="0" eaLnBrk="1" latinLnBrk="0" hangingPunct="1">
        <a:spcBef>
          <a:spcPct val="20000"/>
        </a:spcBef>
        <a:buClr>
          <a:schemeClr val="tx1"/>
        </a:buClr>
        <a:buFont typeface="Wingdings 2"/>
        <a:buChar char=""/>
        <a:defRPr kumimoji="0" sz="1800" kern="1200">
          <a:solidFill>
            <a:schemeClr val="tx1"/>
          </a:solidFill>
          <a:latin typeface="+mn-lt"/>
          <a:ea typeface="+mn-ea"/>
          <a:cs typeface="+mn-cs"/>
        </a:defRPr>
      </a:lvl7pPr>
      <a:lvl8pPr marL="2414614" indent="-203765"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8pPr>
      <a:lvl9pPr marL="2638755" indent="-203765" algn="l" rtl="0" eaLnBrk="1" latinLnBrk="0" hangingPunct="1">
        <a:spcBef>
          <a:spcPct val="20000"/>
        </a:spcBef>
        <a:buClr>
          <a:schemeClr val="tx1"/>
        </a:buClr>
        <a:buFont typeface="Wingdings 2"/>
        <a:buChar char=""/>
        <a:defRPr kumimoji="0" sz="16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509412" algn="l" rtl="0" eaLnBrk="1" latinLnBrk="0" hangingPunct="1">
        <a:defRPr kumimoji="0" kern="1200">
          <a:solidFill>
            <a:schemeClr val="tx1"/>
          </a:solidFill>
          <a:latin typeface="+mn-lt"/>
          <a:ea typeface="+mn-ea"/>
          <a:cs typeface="+mn-cs"/>
        </a:defRPr>
      </a:lvl2pPr>
      <a:lvl3pPr marL="1018824" algn="l" rtl="0" eaLnBrk="1" latinLnBrk="0" hangingPunct="1">
        <a:defRPr kumimoji="0" kern="1200">
          <a:solidFill>
            <a:schemeClr val="tx1"/>
          </a:solidFill>
          <a:latin typeface="+mn-lt"/>
          <a:ea typeface="+mn-ea"/>
          <a:cs typeface="+mn-cs"/>
        </a:defRPr>
      </a:lvl3pPr>
      <a:lvl4pPr marL="1528237" algn="l" rtl="0" eaLnBrk="1" latinLnBrk="0" hangingPunct="1">
        <a:defRPr kumimoji="0" kern="1200">
          <a:solidFill>
            <a:schemeClr val="tx1"/>
          </a:solidFill>
          <a:latin typeface="+mn-lt"/>
          <a:ea typeface="+mn-ea"/>
          <a:cs typeface="+mn-cs"/>
        </a:defRPr>
      </a:lvl4pPr>
      <a:lvl5pPr marL="2037649" algn="l" rtl="0" eaLnBrk="1" latinLnBrk="0" hangingPunct="1">
        <a:defRPr kumimoji="0" kern="1200">
          <a:solidFill>
            <a:schemeClr val="tx1"/>
          </a:solidFill>
          <a:latin typeface="+mn-lt"/>
          <a:ea typeface="+mn-ea"/>
          <a:cs typeface="+mn-cs"/>
        </a:defRPr>
      </a:lvl5pPr>
      <a:lvl6pPr marL="2547061" algn="l" rtl="0" eaLnBrk="1" latinLnBrk="0" hangingPunct="1">
        <a:defRPr kumimoji="0" kern="1200">
          <a:solidFill>
            <a:schemeClr val="tx1"/>
          </a:solidFill>
          <a:latin typeface="+mn-lt"/>
          <a:ea typeface="+mn-ea"/>
          <a:cs typeface="+mn-cs"/>
        </a:defRPr>
      </a:lvl6pPr>
      <a:lvl7pPr marL="3056473" algn="l" rtl="0" eaLnBrk="1" latinLnBrk="0" hangingPunct="1">
        <a:defRPr kumimoji="0" kern="1200">
          <a:solidFill>
            <a:schemeClr val="tx1"/>
          </a:solidFill>
          <a:latin typeface="+mn-lt"/>
          <a:ea typeface="+mn-ea"/>
          <a:cs typeface="+mn-cs"/>
        </a:defRPr>
      </a:lvl7pPr>
      <a:lvl8pPr marL="3565886" algn="l" rtl="0" eaLnBrk="1" latinLnBrk="0" hangingPunct="1">
        <a:defRPr kumimoji="0" kern="1200">
          <a:solidFill>
            <a:schemeClr val="tx1"/>
          </a:solidFill>
          <a:latin typeface="+mn-lt"/>
          <a:ea typeface="+mn-ea"/>
          <a:cs typeface="+mn-cs"/>
        </a:defRPr>
      </a:lvl8pPr>
      <a:lvl9pPr marL="4075298"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85" y="0"/>
            <a:ext cx="10057016" cy="886778"/>
          </a:xfrm>
        </p:spPr>
        <p:txBody>
          <a:bodyPr anchor="ctr">
            <a:normAutofit fontScale="90000"/>
          </a:bodyPr>
          <a:lstStyle/>
          <a:p>
            <a:r>
              <a:rPr lang="en-US" sz="3200" i="1" dirty="0">
                <a:solidFill>
                  <a:srgbClr val="FFFF00"/>
                </a:solidFill>
                <a:effectLst/>
              </a:rPr>
              <a:t>$1000 AGENT BONUS</a:t>
            </a:r>
            <a:br>
              <a:rPr lang="en-US" sz="3200" i="1" dirty="0">
                <a:solidFill>
                  <a:srgbClr val="FFFF00"/>
                </a:solidFill>
                <a:effectLst/>
              </a:rPr>
            </a:br>
            <a:r>
              <a:rPr lang="en-US" sz="3200" i="1" dirty="0">
                <a:solidFill>
                  <a:srgbClr val="FFFF00"/>
                </a:solidFill>
                <a:effectLst/>
              </a:rPr>
              <a:t>WITH RATIFIED CONTRACT BY 03/31/2018</a:t>
            </a:r>
            <a:endParaRPr lang="en-US" sz="3200" i="1" dirty="0">
              <a:solidFill>
                <a:srgbClr val="FFFF00"/>
              </a:solidFill>
            </a:endParaRPr>
          </a:p>
        </p:txBody>
      </p:sp>
      <p:sp>
        <p:nvSpPr>
          <p:cNvPr id="3" name="Subtitle 2"/>
          <p:cNvSpPr>
            <a:spLocks noGrp="1"/>
          </p:cNvSpPr>
          <p:nvPr>
            <p:ph type="subTitle" idx="1"/>
          </p:nvPr>
        </p:nvSpPr>
        <p:spPr>
          <a:xfrm>
            <a:off x="-10510" y="3649717"/>
            <a:ext cx="10068910" cy="2509182"/>
          </a:xfrm>
        </p:spPr>
        <p:txBody>
          <a:bodyPr anchor="ctr">
            <a:noAutofit/>
          </a:bodyPr>
          <a:lstStyle/>
          <a:p>
            <a:r>
              <a:rPr lang="en-US" sz="1300" dirty="0">
                <a:solidFill>
                  <a:schemeClr val="tx2">
                    <a:lumMod val="40000"/>
                    <a:lumOff val="60000"/>
                  </a:schemeClr>
                </a:solidFill>
                <a:effectLst>
                  <a:outerShdw blurRad="38100" dist="38100" dir="2700000" algn="tl">
                    <a:srgbClr val="000000">
                      <a:alpha val="43137"/>
                    </a:srgbClr>
                  </a:outerShdw>
                </a:effectLst>
              </a:rPr>
              <a:t>Welcome home to this BEAUTIFUL property located in the Providence section of the desirable Legend Oaks Plantation neighborhood. Enter the home to gleaming hardwood floors installed within the last year and open floor plan. Living room offers plenty of space and a gas fireplace for these chilly winter nights. You will find newly installed Santa Cecilia granite counter tops, back splash, stainless steel appliances to include BRAND NEW stove and faucet in the kitchen. Brand new light fixtures and faux wood blinds throughout the downstairs. BRAND NEW </a:t>
            </a:r>
            <a:r>
              <a:rPr lang="en-US" sz="1300" dirty="0" err="1">
                <a:solidFill>
                  <a:schemeClr val="tx2">
                    <a:lumMod val="40000"/>
                    <a:lumOff val="60000"/>
                  </a:schemeClr>
                </a:solidFill>
                <a:effectLst>
                  <a:outerShdw blurRad="38100" dist="38100" dir="2700000" algn="tl">
                    <a:srgbClr val="000000">
                      <a:alpha val="43137"/>
                    </a:srgbClr>
                  </a:outerShdw>
                </a:effectLst>
              </a:rPr>
              <a:t>tankless</a:t>
            </a:r>
            <a:r>
              <a:rPr lang="en-US" sz="1300" dirty="0">
                <a:solidFill>
                  <a:schemeClr val="tx2">
                    <a:lumMod val="40000"/>
                    <a:lumOff val="60000"/>
                  </a:schemeClr>
                </a:solidFill>
                <a:effectLst>
                  <a:outerShdw blurRad="38100" dist="38100" dir="2700000" algn="tl">
                    <a:srgbClr val="000000">
                      <a:alpha val="43137"/>
                    </a:srgbClr>
                  </a:outerShdw>
                </a:effectLst>
              </a:rPr>
              <a:t> water heater just installed. Home was freshly painted throughout within the last year with neutral tones to complement anyone's taste. Upstairs you will find a very spacious master bedroom that includes a small sitting area/reading nook offers plenty of functional space. Both secondary bedrooms have walk in closets and lots of wall space </a:t>
            </a:r>
            <a:r>
              <a:rPr lang="en-US" sz="1300">
                <a:solidFill>
                  <a:schemeClr val="tx2">
                    <a:lumMod val="40000"/>
                    <a:lumOff val="60000"/>
                  </a:schemeClr>
                </a:solidFill>
                <a:effectLst>
                  <a:outerShdw blurRad="38100" dist="38100" dir="2700000" algn="tl">
                    <a:srgbClr val="000000">
                      <a:alpha val="43137"/>
                    </a:srgbClr>
                  </a:outerShdw>
                </a:effectLst>
              </a:rPr>
              <a:t>for furniture. </a:t>
            </a:r>
            <a:r>
              <a:rPr lang="en-US" sz="1300" dirty="0">
                <a:solidFill>
                  <a:schemeClr val="tx2">
                    <a:lumMod val="40000"/>
                    <a:lumOff val="60000"/>
                  </a:schemeClr>
                </a:solidFill>
                <a:effectLst>
                  <a:outerShdw blurRad="38100" dist="38100" dir="2700000" algn="tl">
                    <a:srgbClr val="000000">
                      <a:alpha val="43137"/>
                    </a:srgbClr>
                  </a:outerShdw>
                </a:effectLst>
              </a:rPr>
              <a:t>The FROG is huge and perfect for guests or play area. This room can easily be finished as a 4th bedroom. Enjoy quite nights on your back patio overlooking the woods. Legend Oaks is a golf course community and allows you access to join the clubhouse, pool and tennis courts. Not to mention the food is delicious! Beech Hill Elementary school is within walking distance of this home. Don't miss out on this great opportunity!</a:t>
            </a:r>
          </a:p>
        </p:txBody>
      </p:sp>
      <p:sp>
        <p:nvSpPr>
          <p:cNvPr id="4" name="Rectangle 3"/>
          <p:cNvSpPr/>
          <p:nvPr/>
        </p:nvSpPr>
        <p:spPr>
          <a:xfrm>
            <a:off x="3686949" y="887611"/>
            <a:ext cx="2701658" cy="2769989"/>
          </a:xfrm>
          <a:prstGeom prst="rect">
            <a:avLst/>
          </a:prstGeom>
        </p:spPr>
        <p:txBody>
          <a:bodyPr wrap="square">
            <a:spAutoFit/>
          </a:bodyPr>
          <a:lstStyle/>
          <a:p>
            <a:pPr algn="ctr"/>
            <a:r>
              <a:rPr lang="en-US" sz="2100" b="1" dirty="0">
                <a:solidFill>
                  <a:schemeClr val="tx2">
                    <a:lumMod val="60000"/>
                    <a:lumOff val="40000"/>
                  </a:schemeClr>
                </a:solidFill>
                <a:effectLst>
                  <a:outerShdw blurRad="38100" dist="38100" dir="2700000" algn="tl">
                    <a:srgbClr val="000000">
                      <a:alpha val="43137"/>
                    </a:srgbClr>
                  </a:outerShdw>
                </a:effectLst>
              </a:rPr>
              <a:t>2023 Asher Loop</a:t>
            </a:r>
          </a:p>
          <a:p>
            <a:pPr algn="ctr"/>
            <a:endParaRPr lang="en-US" sz="1700" dirty="0">
              <a:solidFill>
                <a:schemeClr val="tx2">
                  <a:lumMod val="60000"/>
                  <a:lumOff val="40000"/>
                </a:schemeClr>
              </a:solidFill>
              <a:effectLst>
                <a:outerShdw blurRad="38100" dist="38100" dir="2700000" algn="tl">
                  <a:srgbClr val="000000">
                    <a:alpha val="43137"/>
                  </a:srgbClr>
                </a:outerShdw>
              </a:effectLst>
            </a:endParaRPr>
          </a:p>
          <a:p>
            <a:pPr algn="ctr"/>
            <a:r>
              <a:rPr lang="en-US" sz="1700" dirty="0">
                <a:solidFill>
                  <a:schemeClr val="tx2">
                    <a:lumMod val="60000"/>
                    <a:lumOff val="40000"/>
                  </a:schemeClr>
                </a:solidFill>
                <a:effectLst>
                  <a:outerShdw blurRad="38100" dist="38100" dir="2700000" algn="tl">
                    <a:srgbClr val="000000">
                      <a:alpha val="43137"/>
                    </a:srgbClr>
                  </a:outerShdw>
                </a:effectLst>
              </a:rPr>
              <a:t>Legend Oaks Plantation</a:t>
            </a:r>
          </a:p>
          <a:p>
            <a:pPr algn="ctr"/>
            <a:r>
              <a:rPr lang="en-US" sz="1700" dirty="0">
                <a:solidFill>
                  <a:schemeClr val="tx2">
                    <a:lumMod val="60000"/>
                    <a:lumOff val="40000"/>
                  </a:schemeClr>
                </a:solidFill>
                <a:effectLst>
                  <a:outerShdw blurRad="38100" dist="38100" dir="2700000" algn="tl">
                    <a:srgbClr val="000000">
                      <a:alpha val="43137"/>
                    </a:srgbClr>
                  </a:outerShdw>
                </a:effectLst>
              </a:rPr>
              <a:t>Summerville, SC 29485</a:t>
            </a:r>
          </a:p>
          <a:p>
            <a:pPr algn="ctr"/>
            <a:endParaRPr lang="en-US" sz="1700" dirty="0">
              <a:solidFill>
                <a:schemeClr val="tx2">
                  <a:lumMod val="60000"/>
                  <a:lumOff val="40000"/>
                </a:schemeClr>
              </a:solidFill>
              <a:effectLst>
                <a:outerShdw blurRad="38100" dist="38100" dir="2700000" algn="tl">
                  <a:srgbClr val="000000">
                    <a:alpha val="43137"/>
                  </a:srgbClr>
                </a:outerShdw>
              </a:effectLst>
            </a:endParaRPr>
          </a:p>
          <a:p>
            <a:pPr algn="ctr"/>
            <a:r>
              <a:rPr lang="en-US" sz="1700" dirty="0">
                <a:solidFill>
                  <a:schemeClr val="tx2">
                    <a:lumMod val="60000"/>
                    <a:lumOff val="40000"/>
                  </a:schemeClr>
                </a:solidFill>
                <a:effectLst>
                  <a:outerShdw blurRad="38100" dist="38100" dir="2700000" algn="tl">
                    <a:srgbClr val="000000">
                      <a:alpha val="43137"/>
                    </a:srgbClr>
                  </a:outerShdw>
                </a:effectLst>
              </a:rPr>
              <a:t>MLS# 18001209</a:t>
            </a:r>
          </a:p>
          <a:p>
            <a:pPr algn="ctr"/>
            <a:r>
              <a:rPr lang="en-US" sz="1700" dirty="0">
                <a:solidFill>
                  <a:schemeClr val="tx2">
                    <a:lumMod val="60000"/>
                    <a:lumOff val="40000"/>
                  </a:schemeClr>
                </a:solidFill>
                <a:effectLst>
                  <a:outerShdw blurRad="38100" dist="38100" dir="2700000" algn="tl">
                    <a:srgbClr val="000000">
                      <a:alpha val="43137"/>
                    </a:srgbClr>
                  </a:outerShdw>
                </a:effectLst>
              </a:rPr>
              <a:t>$264,400</a:t>
            </a:r>
          </a:p>
          <a:p>
            <a:pPr algn="ctr"/>
            <a:endParaRPr lang="en-US" sz="1700" dirty="0">
              <a:solidFill>
                <a:schemeClr val="tx2">
                  <a:lumMod val="60000"/>
                  <a:lumOff val="40000"/>
                </a:schemeClr>
              </a:solidFill>
              <a:effectLst>
                <a:outerShdw blurRad="38100" dist="38100" dir="2700000" algn="tl">
                  <a:srgbClr val="000000">
                    <a:alpha val="43137"/>
                  </a:srgbClr>
                </a:outerShdw>
              </a:effectLst>
            </a:endParaRPr>
          </a:p>
          <a:p>
            <a:pPr algn="ctr"/>
            <a:r>
              <a:rPr lang="en-US" sz="1700" dirty="0">
                <a:solidFill>
                  <a:schemeClr val="tx2">
                    <a:lumMod val="60000"/>
                    <a:lumOff val="40000"/>
                  </a:schemeClr>
                </a:solidFill>
                <a:effectLst>
                  <a:outerShdw blurRad="38100" dist="38100" dir="2700000" algn="tl">
                    <a:srgbClr val="000000">
                      <a:alpha val="43137"/>
                    </a:srgbClr>
                  </a:outerShdw>
                </a:effectLst>
              </a:rPr>
              <a:t>3 Bedroom ~ 2½ Baths</a:t>
            </a:r>
          </a:p>
          <a:p>
            <a:pPr algn="ctr"/>
            <a:r>
              <a:rPr lang="en-US" sz="1700" dirty="0">
                <a:solidFill>
                  <a:schemeClr val="tx2">
                    <a:lumMod val="60000"/>
                    <a:lumOff val="40000"/>
                  </a:schemeClr>
                </a:solidFill>
                <a:effectLst>
                  <a:outerShdw blurRad="38100" dist="38100" dir="2700000" algn="tl">
                    <a:srgbClr val="000000">
                      <a:alpha val="43137"/>
                    </a:srgbClr>
                  </a:outerShdw>
                </a:effectLst>
              </a:rPr>
              <a:t>FROG ~ 2,267 Square Feet</a:t>
            </a: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388609" y="887611"/>
            <a:ext cx="3669790" cy="2752343"/>
          </a:xfrm>
          <a:prstGeom prst="rect">
            <a:avLst/>
          </a:prstGeom>
          <a:ln>
            <a:solidFill>
              <a:schemeClr val="tx1"/>
            </a:solidFill>
          </a:ln>
        </p:spPr>
      </p:pic>
      <p:sp>
        <p:nvSpPr>
          <p:cNvPr id="6" name="Rectangle 5"/>
          <p:cNvSpPr/>
          <p:nvPr/>
        </p:nvSpPr>
        <p:spPr>
          <a:xfrm>
            <a:off x="1386" y="6110407"/>
            <a:ext cx="10075406" cy="1661993"/>
          </a:xfrm>
          <a:prstGeom prst="rect">
            <a:avLst/>
          </a:prstGeom>
        </p:spPr>
        <p:txBody>
          <a:bodyPr wrap="square">
            <a:spAutoFit/>
          </a:bodyPr>
          <a:lstStyle/>
          <a:p>
            <a:pPr algn="ctr"/>
            <a:r>
              <a:rPr lang="en-US" sz="1800" b="1" dirty="0">
                <a:solidFill>
                  <a:schemeClr val="tx2">
                    <a:lumMod val="60000"/>
                    <a:lumOff val="40000"/>
                  </a:schemeClr>
                </a:solidFill>
              </a:rPr>
              <a:t>Jennifer </a:t>
            </a:r>
            <a:r>
              <a:rPr lang="en-US" sz="1800" b="1" dirty="0" err="1">
                <a:solidFill>
                  <a:schemeClr val="tx2">
                    <a:lumMod val="60000"/>
                    <a:lumOff val="40000"/>
                  </a:schemeClr>
                </a:solidFill>
              </a:rPr>
              <a:t>Laffey</a:t>
            </a:r>
            <a:r>
              <a:rPr lang="en-US" sz="1800" b="1" dirty="0">
                <a:solidFill>
                  <a:schemeClr val="tx2">
                    <a:lumMod val="60000"/>
                    <a:lumOff val="40000"/>
                  </a:schemeClr>
                </a:solidFill>
              </a:rPr>
              <a:t>-Foster, MRP</a:t>
            </a:r>
          </a:p>
          <a:p>
            <a:pPr algn="ctr"/>
            <a:r>
              <a:rPr lang="en-US" sz="1400" b="1" dirty="0">
                <a:solidFill>
                  <a:schemeClr val="tx2">
                    <a:lumMod val="60000"/>
                    <a:lumOff val="40000"/>
                  </a:schemeClr>
                </a:solidFill>
              </a:rPr>
              <a:t>Real Estate Agent</a:t>
            </a:r>
          </a:p>
          <a:p>
            <a:pPr algn="ctr"/>
            <a:r>
              <a:rPr lang="en-US" sz="1400" b="1" dirty="0">
                <a:solidFill>
                  <a:schemeClr val="tx2">
                    <a:lumMod val="60000"/>
                    <a:lumOff val="40000"/>
                  </a:schemeClr>
                </a:solidFill>
              </a:rPr>
              <a:t>Miler Properties</a:t>
            </a:r>
          </a:p>
          <a:p>
            <a:pPr algn="ctr"/>
            <a:r>
              <a:rPr lang="en-US" sz="1400" b="1" dirty="0">
                <a:solidFill>
                  <a:schemeClr val="tx2">
                    <a:lumMod val="60000"/>
                    <a:lumOff val="40000"/>
                  </a:schemeClr>
                </a:solidFill>
              </a:rPr>
              <a:t>Office: 843-821-1111</a:t>
            </a:r>
          </a:p>
          <a:p>
            <a:pPr algn="ctr"/>
            <a:r>
              <a:rPr lang="en-US" sz="1400" b="1" dirty="0">
                <a:solidFill>
                  <a:schemeClr val="tx2">
                    <a:lumMod val="60000"/>
                    <a:lumOff val="40000"/>
                  </a:schemeClr>
                </a:solidFill>
              </a:rPr>
              <a:t>Cell: 843-708-1582</a:t>
            </a:r>
          </a:p>
          <a:p>
            <a:pPr algn="ctr"/>
            <a:r>
              <a:rPr lang="en-US" sz="1400" b="1" dirty="0">
                <a:solidFill>
                  <a:schemeClr val="tx2">
                    <a:lumMod val="60000"/>
                    <a:lumOff val="40000"/>
                  </a:schemeClr>
                </a:solidFill>
              </a:rPr>
              <a:t>jlfoster86@gmail.com</a:t>
            </a:r>
            <a:br>
              <a:rPr lang="en-US" sz="1400" b="1" dirty="0">
                <a:solidFill>
                  <a:schemeClr val="tx2">
                    <a:lumMod val="60000"/>
                    <a:lumOff val="40000"/>
                  </a:schemeClr>
                </a:solidFill>
              </a:rPr>
            </a:br>
            <a:r>
              <a:rPr lang="en-US" sz="1400" b="1" dirty="0">
                <a:solidFill>
                  <a:schemeClr val="tx2">
                    <a:lumMod val="60000"/>
                    <a:lumOff val="40000"/>
                  </a:schemeClr>
                </a:solidFill>
              </a:rPr>
              <a:t>www.milerproperties.com</a:t>
            </a: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85" y="6159731"/>
            <a:ext cx="2150224" cy="1612667"/>
          </a:xfrm>
          <a:prstGeom prst="rect">
            <a:avLst/>
          </a:prstGeom>
          <a:ln>
            <a:solidFill>
              <a:schemeClr val="tx1"/>
            </a:solidFill>
          </a:ln>
        </p:spPr>
      </p:pic>
      <p:pic>
        <p:nvPicPr>
          <p:cNvPr id="8"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2193" y="887611"/>
            <a:ext cx="1828799" cy="1371599"/>
          </a:xfrm>
          <a:prstGeom prst="rect">
            <a:avLst/>
          </a:prstGeom>
          <a:ln>
            <a:solidFill>
              <a:schemeClr val="tx1"/>
            </a:solidFill>
          </a:ln>
        </p:spPr>
      </p:pic>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2193" y="2268355"/>
            <a:ext cx="1828799" cy="1371599"/>
          </a:xfrm>
          <a:prstGeom prst="rect">
            <a:avLst/>
          </a:prstGeom>
          <a:ln>
            <a:solidFill>
              <a:schemeClr val="tx1"/>
            </a:solidFill>
          </a:ln>
        </p:spPr>
      </p:pic>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908175" y="6159732"/>
            <a:ext cx="2150223" cy="1612667"/>
          </a:xfrm>
          <a:prstGeom prst="rect">
            <a:avLst/>
          </a:prstGeom>
          <a:ln>
            <a:solidFill>
              <a:schemeClr val="tx1"/>
            </a:solidFill>
          </a:ln>
        </p:spPr>
      </p:pic>
      <p:pic>
        <p:nvPicPr>
          <p:cNvPr id="12" name="Picture 1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837378" y="887611"/>
            <a:ext cx="1828799" cy="1371599"/>
          </a:xfrm>
          <a:prstGeom prst="rect">
            <a:avLst/>
          </a:prstGeom>
          <a:ln>
            <a:solidFill>
              <a:schemeClr val="tx1"/>
            </a:solidFill>
          </a:ln>
        </p:spPr>
      </p:pic>
      <p:pic>
        <p:nvPicPr>
          <p:cNvPr id="13" name="Picture 1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837378" y="2268355"/>
            <a:ext cx="1828799" cy="1371599"/>
          </a:xfrm>
          <a:prstGeom prst="rect">
            <a:avLst/>
          </a:prstGeom>
          <a:ln>
            <a:solidFill>
              <a:schemeClr val="tx1"/>
            </a:solidFill>
          </a:ln>
        </p:spPr>
      </p:pic>
    </p:spTree>
    <p:extLst>
      <p:ext uri="{BB962C8B-B14F-4D97-AF65-F5344CB8AC3E}">
        <p14:creationId xmlns:p14="http://schemas.microsoft.com/office/powerpoint/2010/main" val="396708901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125</TotalTime>
  <Words>283</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Book Antiqua</vt:lpstr>
      <vt:lpstr>Lucida Sans</vt:lpstr>
      <vt:lpstr>Wingdings</vt:lpstr>
      <vt:lpstr>Wingdings 2</vt:lpstr>
      <vt:lpstr>Wingdings 3</vt:lpstr>
      <vt:lpstr>Apex</vt:lpstr>
      <vt:lpstr>$1000 AGENT BONUS WITH RATIFIED CONTRACT BY 03/31/2018</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OPEN HOUSE!!  Sunday 8/24, 1-4</dc:title>
  <dc:creator>CVH360</dc:creator>
  <cp:lastModifiedBy>A. Thomas Price</cp:lastModifiedBy>
  <cp:revision>27</cp:revision>
  <dcterms:created xsi:type="dcterms:W3CDTF">2006-08-16T00:00:00Z</dcterms:created>
  <dcterms:modified xsi:type="dcterms:W3CDTF">2018-03-09T14:18:33Z</dcterms:modified>
</cp:coreProperties>
</file>