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776"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1/24/2019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153" y="727948"/>
            <a:ext cx="4963694" cy="3126736"/>
          </a:xfrm>
          <a:prstGeom prst="roundRect">
            <a:avLst/>
          </a:prstGeom>
          <a:ln w="28575">
            <a:noFill/>
          </a:ln>
        </p:spPr>
      </p:pic>
      <p:sp>
        <p:nvSpPr>
          <p:cNvPr id="3" name="Subtitle 2"/>
          <p:cNvSpPr>
            <a:spLocks noGrp="1"/>
          </p:cNvSpPr>
          <p:nvPr>
            <p:ph type="subTitle" idx="1"/>
          </p:nvPr>
        </p:nvSpPr>
        <p:spPr>
          <a:xfrm>
            <a:off x="76200" y="6262851"/>
            <a:ext cx="6705600" cy="2216045"/>
          </a:xfrm>
        </p:spPr>
        <p:txBody>
          <a:bodyPr anchor="ctr">
            <a:noAutofit/>
          </a:bodyPr>
          <a:lstStyle/>
          <a:p>
            <a:r>
              <a:rPr lang="en-US" sz="1400" dirty="0">
                <a:solidFill>
                  <a:schemeClr val="bg2">
                    <a:lumMod val="25000"/>
                  </a:schemeClr>
                </a:solidFill>
                <a:latin typeface="Adobe Caslon Pro" pitchFamily="18" charset="0"/>
                <a:cs typeface="Adobe Devanagari" pitchFamily="18" charset="0"/>
              </a:rPr>
              <a:t>You'll love this Beautiful 4 </a:t>
            </a:r>
            <a:r>
              <a:rPr lang="en-US" sz="1400" dirty="0" err="1">
                <a:solidFill>
                  <a:schemeClr val="bg2">
                    <a:lumMod val="25000"/>
                  </a:schemeClr>
                </a:solidFill>
                <a:latin typeface="Adobe Caslon Pro" pitchFamily="18" charset="0"/>
                <a:cs typeface="Adobe Devanagari" pitchFamily="18" charset="0"/>
              </a:rPr>
              <a:t>bdrm</a:t>
            </a:r>
            <a:r>
              <a:rPr lang="en-US" sz="1400" dirty="0">
                <a:solidFill>
                  <a:schemeClr val="bg2">
                    <a:lumMod val="25000"/>
                  </a:schemeClr>
                </a:solidFill>
                <a:latin typeface="Adobe Caslon Pro" pitchFamily="18" charset="0"/>
                <a:cs typeface="Adobe Devanagari" pitchFamily="18" charset="0"/>
              </a:rPr>
              <a:t>, 2.5 BA, plus FROG, home located in desirable Park West. Stunning kitchen remodel in 2018 featuring Brazilian quartzite counters, brick feature wall, artisan porcelain tile </a:t>
            </a:r>
            <a:r>
              <a:rPr lang="en-US" sz="1400" dirty="0" err="1">
                <a:solidFill>
                  <a:schemeClr val="bg2">
                    <a:lumMod val="25000"/>
                  </a:schemeClr>
                </a:solidFill>
                <a:latin typeface="Adobe Caslon Pro" pitchFamily="18" charset="0"/>
                <a:cs typeface="Adobe Devanagari" pitchFamily="18" charset="0"/>
              </a:rPr>
              <a:t>floor,bright</a:t>
            </a:r>
            <a:r>
              <a:rPr lang="en-US" sz="1400" dirty="0">
                <a:solidFill>
                  <a:schemeClr val="bg2">
                    <a:lumMod val="25000"/>
                  </a:schemeClr>
                </a:solidFill>
                <a:latin typeface="Adobe Caslon Pro" pitchFamily="18" charset="0"/>
                <a:cs typeface="Adobe Devanagari" pitchFamily="18" charset="0"/>
              </a:rPr>
              <a:t> white shaker doors and drawers with soft close hinges &amp; brushed gold hardware. Custom window treatments and designer lighting throughout house, all conveys! Enjoy the large screened in porch and outdoor patio while looking over your very private, wooded backyard. Great for entertaining! Plus, freshly painted throughout, new HVAC and garage door in 2017, new hot water heater 2016, New roof 2013 and many more upgrades and designer touches throughout! Very well maintained and move in ready.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478897"/>
            <a:ext cx="1938130" cy="6858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8800" y="8478897"/>
            <a:ext cx="5029200" cy="685800"/>
          </a:xfrm>
          <a:prstGeom prst="rect">
            <a:avLst/>
          </a:prstGeom>
        </p:spPr>
      </p:pic>
      <p:grpSp>
        <p:nvGrpSpPr>
          <p:cNvPr id="13" name="Group 12"/>
          <p:cNvGrpSpPr/>
          <p:nvPr/>
        </p:nvGrpSpPr>
        <p:grpSpPr>
          <a:xfrm>
            <a:off x="135565" y="5365927"/>
            <a:ext cx="6586870" cy="763059"/>
            <a:chOff x="141767" y="4937074"/>
            <a:chExt cx="6586870" cy="763059"/>
          </a:xfrm>
        </p:grpSpPr>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1767" y="4942308"/>
              <a:ext cx="1143000" cy="752592"/>
            </a:xfrm>
            <a:prstGeom prst="roundRect">
              <a:avLst/>
            </a:prstGeom>
            <a:ln w="28575">
              <a:solidFill>
                <a:schemeClr val="bg2">
                  <a:lumMod val="50000"/>
                </a:schemeClr>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85637" y="4937074"/>
              <a:ext cx="1143000" cy="763059"/>
            </a:xfrm>
            <a:prstGeom prst="roundRect">
              <a:avLst/>
            </a:prstGeom>
            <a:ln w="28575">
              <a:solidFill>
                <a:schemeClr val="bg2">
                  <a:lumMod val="50000"/>
                </a:schemeClr>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02735" y="4943850"/>
              <a:ext cx="1143000" cy="749508"/>
            </a:xfrm>
            <a:prstGeom prst="roundRect">
              <a:avLst/>
            </a:prstGeom>
            <a:ln w="28575">
              <a:solidFill>
                <a:schemeClr val="bg2">
                  <a:lumMod val="50000"/>
                </a:schemeClr>
              </a:solidFill>
            </a:ln>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24670" y="4937074"/>
              <a:ext cx="1143000" cy="763059"/>
            </a:xfrm>
            <a:prstGeom prst="roundRect">
              <a:avLst/>
            </a:prstGeom>
            <a:ln w="28575">
              <a:solidFill>
                <a:schemeClr val="bg2">
                  <a:lumMod val="50000"/>
                </a:schemeClr>
              </a:solidFill>
            </a:ln>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63703" y="4937074"/>
              <a:ext cx="1143000" cy="763059"/>
            </a:xfrm>
            <a:prstGeom prst="roundRect">
              <a:avLst/>
            </a:prstGeom>
            <a:ln w="28575">
              <a:solidFill>
                <a:schemeClr val="bg2">
                  <a:lumMod val="50000"/>
                </a:schemeClr>
              </a:solidFill>
            </a:ln>
          </p:spPr>
        </p:pic>
      </p:grpSp>
      <p:sp>
        <p:nvSpPr>
          <p:cNvPr id="14" name="Rectangle 13"/>
          <p:cNvSpPr/>
          <p:nvPr/>
        </p:nvSpPr>
        <p:spPr>
          <a:xfrm>
            <a:off x="135565" y="4401065"/>
            <a:ext cx="6586870" cy="830997"/>
          </a:xfrm>
          <a:prstGeom prst="rect">
            <a:avLst/>
          </a:prstGeom>
        </p:spPr>
        <p:txBody>
          <a:bodyPr wrap="square">
            <a:spAutoFit/>
          </a:bodyPr>
          <a:lstStyle/>
          <a:p>
            <a:pPr algn="ctr"/>
            <a:r>
              <a:rPr lang="en-US" sz="2800" dirty="0">
                <a:ln>
                  <a:solidFill>
                    <a:schemeClr val="accent1">
                      <a:lumMod val="75000"/>
                    </a:schemeClr>
                  </a:solidFill>
                </a:ln>
                <a:solidFill>
                  <a:schemeClr val="tx2">
                    <a:lumMod val="60000"/>
                    <a:lumOff val="40000"/>
                  </a:schemeClr>
                </a:solidFill>
                <a:effectLst>
                  <a:outerShdw blurRad="38100" dist="38100" dir="2700000" algn="tl">
                    <a:srgbClr val="000000">
                      <a:alpha val="43137"/>
                    </a:srgbClr>
                  </a:outerShdw>
                </a:effectLst>
                <a:latin typeface="Adobe Caslon Pro" pitchFamily="18" charset="0"/>
              </a:rPr>
              <a:t>2028 Andover Way</a:t>
            </a:r>
          </a:p>
          <a:p>
            <a:pPr algn="ctr"/>
            <a:r>
              <a:rPr lang="en-US" sz="2000" dirty="0">
                <a:ln>
                  <a:solidFill>
                    <a:schemeClr val="tx2">
                      <a:lumMod val="75000"/>
                    </a:schemeClr>
                  </a:solidFill>
                </a:ln>
                <a:solidFill>
                  <a:schemeClr val="tx2">
                    <a:lumMod val="75000"/>
                  </a:schemeClr>
                </a:solidFill>
                <a:effectLst>
                  <a:outerShdw blurRad="38100" dist="38100" dir="2700000" algn="tl">
                    <a:srgbClr val="000000">
                      <a:alpha val="43137"/>
                    </a:srgbClr>
                  </a:outerShdw>
                </a:effectLst>
                <a:latin typeface="Adobe Caslon Pro" pitchFamily="18" charset="0"/>
              </a:rPr>
              <a:t>Mount Pleasant ~ MLS# 19001836 ~ $448,000</a:t>
            </a:r>
            <a:endParaRPr lang="en-US" sz="2000" dirty="0">
              <a:ln>
                <a:solidFill>
                  <a:schemeClr val="tx2">
                    <a:lumMod val="75000"/>
                  </a:schemeClr>
                </a:solidFill>
              </a:ln>
              <a:solidFill>
                <a:schemeClr val="tx2">
                  <a:lumMod val="75000"/>
                </a:schemeClr>
              </a:solidFill>
              <a:latin typeface="Adobe Caslon Pro" pitchFamily="18" charset="0"/>
            </a:endParaRPr>
          </a:p>
        </p:txBody>
      </p:sp>
      <p:sp>
        <p:nvSpPr>
          <p:cNvPr id="15" name="Rectangle 14"/>
          <p:cNvSpPr/>
          <p:nvPr/>
        </p:nvSpPr>
        <p:spPr>
          <a:xfrm>
            <a:off x="2354026" y="8478897"/>
            <a:ext cx="4503974" cy="677108"/>
          </a:xfrm>
          <a:prstGeom prst="rect">
            <a:avLst/>
          </a:prstGeom>
        </p:spPr>
        <p:txBody>
          <a:bodyPr wrap="square">
            <a:spAutoFit/>
          </a:bodyPr>
          <a:lstStyle/>
          <a:p>
            <a:pPr algn="r"/>
            <a:r>
              <a:rPr lang="en-US" sz="1400" b="1" dirty="0">
                <a:solidFill>
                  <a:schemeClr val="accent1">
                    <a:lumMod val="75000"/>
                  </a:schemeClr>
                </a:solidFill>
                <a:latin typeface="Adobe Caslon Pro" pitchFamily="18" charset="0"/>
              </a:rPr>
              <a:t>Angela Armstrong</a:t>
            </a:r>
          </a:p>
          <a:p>
            <a:pPr algn="r"/>
            <a:r>
              <a:rPr lang="en-US" sz="1200" dirty="0">
                <a:solidFill>
                  <a:schemeClr val="accent1">
                    <a:lumMod val="75000"/>
                  </a:schemeClr>
                </a:solidFill>
                <a:latin typeface="Adobe Caslon Pro" pitchFamily="18" charset="0"/>
              </a:rPr>
              <a:t>843-224-2595</a:t>
            </a:r>
          </a:p>
          <a:p>
            <a:pPr algn="r"/>
            <a:r>
              <a:rPr lang="en-US" sz="1200" dirty="0">
                <a:solidFill>
                  <a:schemeClr val="accent1">
                    <a:lumMod val="75000"/>
                  </a:schemeClr>
                </a:solidFill>
                <a:latin typeface="Adobe Caslon Pro" pitchFamily="18" charset="0"/>
              </a:rPr>
              <a:t>angela.armstrong2010@gmail.com</a:t>
            </a:r>
          </a:p>
        </p:txBody>
      </p:sp>
      <p:sp>
        <p:nvSpPr>
          <p:cNvPr id="4" name="Down Ribbon 3"/>
          <p:cNvSpPr/>
          <p:nvPr/>
        </p:nvSpPr>
        <p:spPr>
          <a:xfrm>
            <a:off x="947153" y="3657600"/>
            <a:ext cx="4963694" cy="609600"/>
          </a:xfrm>
          <a:prstGeom prst="ribbon">
            <a:avLst>
              <a:gd name="adj1" fmla="val 16667"/>
              <a:gd name="adj2" fmla="val 66280"/>
            </a:avLst>
          </a:prstGeom>
          <a:solidFill>
            <a:schemeClr val="accent1">
              <a:lumMod val="75000"/>
            </a:schemeClr>
          </a:solidFill>
          <a:ln w="3175">
            <a:solidFill>
              <a:schemeClr val="accent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i="1" dirty="0">
                <a:solidFill>
                  <a:srgbClr val="FFFF00"/>
                </a:solidFill>
                <a:effectLst>
                  <a:outerShdw blurRad="38100" dist="38100" dir="2700000" algn="tl">
                    <a:srgbClr val="000000">
                      <a:alpha val="43137"/>
                    </a:srgbClr>
                  </a:outerShdw>
                </a:effectLst>
                <a:latin typeface="Adobe Caslon Pro" pitchFamily="18" charset="0"/>
              </a:rPr>
              <a:t>Come see it today!</a:t>
            </a:r>
          </a:p>
        </p:txBody>
      </p:sp>
      <p:sp>
        <p:nvSpPr>
          <p:cNvPr id="2" name="Title 1"/>
          <p:cNvSpPr>
            <a:spLocks noGrp="1"/>
          </p:cNvSpPr>
          <p:nvPr>
            <p:ph type="ctrTitle"/>
          </p:nvPr>
        </p:nvSpPr>
        <p:spPr>
          <a:xfrm>
            <a:off x="0" y="0"/>
            <a:ext cx="6858000" cy="762000"/>
          </a:xfrm>
          <a:gradFill flip="none" rotWithShape="1">
            <a:gsLst>
              <a:gs pos="0">
                <a:schemeClr val="bg2">
                  <a:lumMod val="90000"/>
                  <a:shade val="30000"/>
                  <a:satMod val="115000"/>
                </a:schemeClr>
              </a:gs>
              <a:gs pos="50000">
                <a:schemeClr val="bg2">
                  <a:lumMod val="90000"/>
                  <a:shade val="67500"/>
                  <a:satMod val="115000"/>
                  <a:alpha val="50000"/>
                </a:schemeClr>
              </a:gs>
              <a:gs pos="100000">
                <a:schemeClr val="bg1">
                  <a:alpha val="0"/>
                </a:schemeClr>
              </a:gs>
            </a:gsLst>
            <a:lin ang="5400000" scaled="1"/>
            <a:tileRect/>
          </a:gradFill>
        </p:spPr>
        <p:txBody>
          <a:bodyPr anchor="ctr">
            <a:noAutofit/>
          </a:bodyPr>
          <a:lstStyle/>
          <a:p>
            <a:r>
              <a:rPr lang="en-US" sz="3200" dirty="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rPr>
              <a:t>Stunning Park West Home</a:t>
            </a:r>
          </a:p>
        </p:txBody>
      </p:sp>
    </p:spTree>
    <p:extLst>
      <p:ext uri="{BB962C8B-B14F-4D97-AF65-F5344CB8AC3E}">
        <p14:creationId xmlns:p14="http://schemas.microsoft.com/office/powerpoint/2010/main" val="1840488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160</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Adobe Caslon Pro</vt:lpstr>
      <vt:lpstr>Arial</vt:lpstr>
      <vt:lpstr>Calibri</vt:lpstr>
      <vt:lpstr>Office Theme</vt:lpstr>
      <vt:lpstr>Stunning Park West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Beautiful New Home</dc:title>
  <dc:creator>CVH360</dc:creator>
  <cp:lastModifiedBy>A. Thomas Price</cp:lastModifiedBy>
  <cp:revision>9</cp:revision>
  <dcterms:created xsi:type="dcterms:W3CDTF">2006-08-16T00:00:00Z</dcterms:created>
  <dcterms:modified xsi:type="dcterms:W3CDTF">2019-01-24T14:24:50Z</dcterms:modified>
</cp:coreProperties>
</file>