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266950" y="0"/>
            <a:ext cx="5505450" cy="100584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2762250" y="5029200"/>
            <a:ext cx="100584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2861838" y="782320"/>
            <a:ext cx="4339590" cy="4206646"/>
          </a:xfrm>
        </p:spPr>
        <p:txBody>
          <a:bodyPr lIns="45720" tIns="0" rIns="45720">
            <a:noAutofit/>
          </a:bodyPr>
          <a:lstStyle>
            <a:lvl1pPr algn="r">
              <a:defRPr sz="4200" b="1"/>
            </a:lvl1pPr>
            <a:extLst/>
          </a:lstStyle>
          <a:p>
            <a:r>
              <a:rPr kumimoji="0" lang="en-US"/>
              <a:t>Click to edit Master title style</a:t>
            </a:r>
          </a:p>
        </p:txBody>
      </p:sp>
      <p:sp>
        <p:nvSpPr>
          <p:cNvPr id="25" name="Subtitle 24"/>
          <p:cNvSpPr>
            <a:spLocks noGrp="1"/>
          </p:cNvSpPr>
          <p:nvPr>
            <p:ph type="subTitle" idx="1"/>
          </p:nvPr>
        </p:nvSpPr>
        <p:spPr>
          <a:xfrm>
            <a:off x="2851276" y="5191800"/>
            <a:ext cx="4347561" cy="1615164"/>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31" name="Date Placeholder 30"/>
          <p:cNvSpPr>
            <a:spLocks noGrp="1"/>
          </p:cNvSpPr>
          <p:nvPr>
            <p:ph type="dt" sz="half" idx="10"/>
          </p:nvPr>
        </p:nvSpPr>
        <p:spPr>
          <a:xfrm>
            <a:off x="4990541" y="9618321"/>
            <a:ext cx="1702094" cy="332790"/>
          </a:xfrm>
        </p:spPr>
        <p:txBody>
          <a:bodyPr/>
          <a:lstStyle>
            <a:lvl1pPr>
              <a:defRPr lang="en-US" smtClean="0">
                <a:solidFill>
                  <a:srgbClr val="FFFFFF"/>
                </a:solidFill>
              </a:defRPr>
            </a:lvl1pPr>
            <a:extLst/>
          </a:lstStyle>
          <a:p>
            <a:fld id="{1D8BD707-D9CF-40AE-B4C6-C98DA3205C09}" type="datetimeFigureOut">
              <a:rPr lang="en-US" smtClean="0"/>
              <a:pPr/>
              <a:t>10/19/2016</a:t>
            </a:fld>
            <a:endParaRPr lang="en-US"/>
          </a:p>
        </p:txBody>
      </p:sp>
      <p:sp>
        <p:nvSpPr>
          <p:cNvPr id="18" name="Footer Placeholder 17"/>
          <p:cNvSpPr>
            <a:spLocks noGrp="1"/>
          </p:cNvSpPr>
          <p:nvPr>
            <p:ph type="ftr" sz="quarter" idx="11"/>
          </p:nvPr>
        </p:nvSpPr>
        <p:spPr>
          <a:xfrm>
            <a:off x="2396490" y="9618321"/>
            <a:ext cx="2488564" cy="33528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6698751" y="9615830"/>
            <a:ext cx="500086" cy="33528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403268"/>
            <a:ext cx="1295400" cy="8582237"/>
          </a:xfrm>
        </p:spPr>
        <p:txBody>
          <a:bodyPr vert="eaVert" anchor="t"/>
          <a:lstStyle/>
          <a:p>
            <a:r>
              <a:rPr kumimoji="0" lang="en-US"/>
              <a:t>Click to edit Master title style</a:t>
            </a:r>
          </a:p>
        </p:txBody>
      </p:sp>
      <p:sp>
        <p:nvSpPr>
          <p:cNvPr id="3" name="Vertical Text Placeholder 2"/>
          <p:cNvSpPr>
            <a:spLocks noGrp="1"/>
          </p:cNvSpPr>
          <p:nvPr>
            <p:ph type="body" orient="vert" idx="1"/>
          </p:nvPr>
        </p:nvSpPr>
        <p:spPr>
          <a:xfrm>
            <a:off x="388620" y="402809"/>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3606394" y="9618321"/>
            <a:ext cx="1702094" cy="332790"/>
          </a:xfrm>
        </p:spPr>
        <p:txBody>
          <a:bodyPr/>
          <a:lstStyle/>
          <a:p>
            <a:fld id="{1D8BD707-D9CF-40AE-B4C6-C98DA3205C09}" type="datetimeFigureOut">
              <a:rPr lang="en-US" smtClean="0"/>
              <a:pPr/>
              <a:t>10/19/2016</a:t>
            </a:fld>
            <a:endParaRPr lang="en-US"/>
          </a:p>
        </p:txBody>
      </p:sp>
      <p:sp>
        <p:nvSpPr>
          <p:cNvPr id="5" name="Footer Placeholder 4"/>
          <p:cNvSpPr>
            <a:spLocks noGrp="1"/>
          </p:cNvSpPr>
          <p:nvPr>
            <p:ph type="ftr" sz="quarter" idx="11"/>
          </p:nvPr>
        </p:nvSpPr>
        <p:spPr>
          <a:xfrm>
            <a:off x="388620" y="9615830"/>
            <a:ext cx="3108960" cy="335280"/>
          </a:xfrm>
        </p:spPr>
        <p:txBody>
          <a:bodyPr/>
          <a:lstStyle/>
          <a:p>
            <a:endParaRPr lang="en-US"/>
          </a:p>
        </p:txBody>
      </p:sp>
      <p:sp>
        <p:nvSpPr>
          <p:cNvPr id="6" name="Slide Number Placeholder 5"/>
          <p:cNvSpPr>
            <a:spLocks noGrp="1"/>
          </p:cNvSpPr>
          <p:nvPr>
            <p:ph type="sldNum" sz="quarter" idx="12"/>
          </p:nvPr>
        </p:nvSpPr>
        <p:spPr>
          <a:xfrm>
            <a:off x="5316321" y="9611360"/>
            <a:ext cx="500086" cy="33528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06780" y="4138695"/>
            <a:ext cx="5317165" cy="1997710"/>
          </a:xfrm>
        </p:spPr>
        <p:txBody>
          <a:bodyPr tIns="0" anchor="t"/>
          <a:lstStyle>
            <a:lvl1pPr algn="r">
              <a:buNone/>
              <a:defRPr sz="4200" b="1" cap="all"/>
            </a:lvl1pPr>
            <a:extLst/>
          </a:lstStyle>
          <a:p>
            <a:r>
              <a:rPr kumimoji="0" lang="en-US"/>
              <a:t>Click to edit Master title style</a:t>
            </a:r>
          </a:p>
        </p:txBody>
      </p:sp>
      <p:sp>
        <p:nvSpPr>
          <p:cNvPr id="3" name="Text Placeholder 2"/>
          <p:cNvSpPr>
            <a:spLocks noGrp="1"/>
          </p:cNvSpPr>
          <p:nvPr>
            <p:ph type="body" idx="1"/>
          </p:nvPr>
        </p:nvSpPr>
        <p:spPr>
          <a:xfrm>
            <a:off x="906780" y="2794001"/>
            <a:ext cx="5317165" cy="109047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4015603" y="9616654"/>
            <a:ext cx="1702094" cy="332790"/>
          </a:xfrm>
        </p:spPr>
        <p:txBody>
          <a:bodyPr bIns="0" anchor="b"/>
          <a:lstStyle>
            <a:lvl1pPr>
              <a:defRPr>
                <a:solidFill>
                  <a:schemeClr val="tx2"/>
                </a:solidFill>
              </a:defRPr>
            </a:lvl1pPr>
            <a:extLst/>
          </a:lstStyle>
          <a:p>
            <a:fld id="{1D8BD707-D9CF-40AE-B4C6-C98DA3205C09}" type="datetimeFigureOut">
              <a:rPr lang="en-US" smtClean="0"/>
              <a:pPr/>
              <a:t>10/19/2016</a:t>
            </a:fld>
            <a:endParaRPr lang="en-US"/>
          </a:p>
        </p:txBody>
      </p:sp>
      <p:sp>
        <p:nvSpPr>
          <p:cNvPr id="5" name="Footer Placeholder 4"/>
          <p:cNvSpPr>
            <a:spLocks noGrp="1"/>
          </p:cNvSpPr>
          <p:nvPr>
            <p:ph type="ftr" sz="quarter" idx="11"/>
          </p:nvPr>
        </p:nvSpPr>
        <p:spPr>
          <a:xfrm>
            <a:off x="1475054" y="9616655"/>
            <a:ext cx="2461260" cy="33528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5723859" y="9614164"/>
            <a:ext cx="500086" cy="33528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Content Placeholder 2"/>
          <p:cNvSpPr>
            <a:spLocks noGrp="1"/>
          </p:cNvSpPr>
          <p:nvPr>
            <p:ph sz="half" idx="1"/>
          </p:nvPr>
        </p:nvSpPr>
        <p:spPr>
          <a:xfrm>
            <a:off x="388620"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551987" y="2346961"/>
            <a:ext cx="2992374" cy="6638079"/>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388620" y="8605520"/>
            <a:ext cx="2992374" cy="67056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551987" y="8605520"/>
            <a:ext cx="2992374" cy="67056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551987" y="2510699"/>
            <a:ext cx="2992374" cy="603504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8620" y="469392"/>
            <a:ext cx="6155741" cy="1676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10/19/2016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335280"/>
            <a:ext cx="5013198" cy="1721104"/>
          </a:xfrm>
        </p:spPr>
        <p:txBody>
          <a:bodyPr wrap="square" anchor="b"/>
          <a:lstStyle>
            <a:lvl1pPr algn="l">
              <a:buNone/>
              <a:defRPr lang="en-US" sz="2400" baseline="0" smtClean="0"/>
            </a:lvl1pPr>
            <a:extLst/>
          </a:lstStyle>
          <a:p>
            <a:r>
              <a:rPr kumimoji="0" lang="en-US"/>
              <a:t>Click to edit Master title style</a:t>
            </a:r>
          </a:p>
        </p:txBody>
      </p:sp>
      <p:sp>
        <p:nvSpPr>
          <p:cNvPr id="3" name="Text Placeholder 2"/>
          <p:cNvSpPr>
            <a:spLocks noGrp="1"/>
          </p:cNvSpPr>
          <p:nvPr>
            <p:ph type="body" idx="2"/>
          </p:nvPr>
        </p:nvSpPr>
        <p:spPr>
          <a:xfrm>
            <a:off x="388620" y="2196210"/>
            <a:ext cx="5013198" cy="883684"/>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88620" y="3129280"/>
            <a:ext cx="6153150" cy="641190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08273" y="1473514"/>
            <a:ext cx="3671598" cy="6325107"/>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07201" y="1464931"/>
            <a:ext cx="3671598" cy="632510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4580733" y="1676400"/>
            <a:ext cx="2914650" cy="301752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a:t>Click to edit Master title style</a:t>
            </a:r>
            <a:endParaRPr kumimoji="0" lang="en-US" dirty="0"/>
          </a:p>
        </p:txBody>
      </p:sp>
      <p:sp>
        <p:nvSpPr>
          <p:cNvPr id="4" name="Text Placeholder 3"/>
          <p:cNvSpPr>
            <a:spLocks noGrp="1"/>
          </p:cNvSpPr>
          <p:nvPr>
            <p:ph type="body" sz="half" idx="2"/>
          </p:nvPr>
        </p:nvSpPr>
        <p:spPr>
          <a:xfrm>
            <a:off x="4580733" y="4815997"/>
            <a:ext cx="2914650" cy="2816352"/>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564130" y="1526803"/>
            <a:ext cx="3575304" cy="6169152"/>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6930390" y="0"/>
            <a:ext cx="842010" cy="100584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388620" y="469392"/>
            <a:ext cx="6153150" cy="1676400"/>
          </a:xfrm>
          <a:prstGeom prst="rect">
            <a:avLst/>
          </a:prstGeom>
        </p:spPr>
        <p:txBody>
          <a:bodyPr vert="horz" lIns="45720" tIns="0" rIns="45720" bIns="0" anchor="b" anchorCtr="0">
            <a:normAutofit/>
          </a:bodyPr>
          <a:lstStyle/>
          <a:p>
            <a:r>
              <a:rPr kumimoji="0" lang="en-US"/>
              <a:t>Click to edit Master title style</a:t>
            </a:r>
          </a:p>
        </p:txBody>
      </p:sp>
      <p:sp>
        <p:nvSpPr>
          <p:cNvPr id="31" name="Text Placeholder 30"/>
          <p:cNvSpPr>
            <a:spLocks noGrp="1"/>
          </p:cNvSpPr>
          <p:nvPr>
            <p:ph type="body" idx="1"/>
          </p:nvPr>
        </p:nvSpPr>
        <p:spPr>
          <a:xfrm>
            <a:off x="388620" y="2360477"/>
            <a:ext cx="6153150" cy="710793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7" name="Date Placeholder 26"/>
          <p:cNvSpPr>
            <a:spLocks noGrp="1"/>
          </p:cNvSpPr>
          <p:nvPr>
            <p:ph type="dt" sz="half" idx="2"/>
          </p:nvPr>
        </p:nvSpPr>
        <p:spPr>
          <a:xfrm>
            <a:off x="3609046" y="9618321"/>
            <a:ext cx="1702094" cy="332790"/>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10/19/2016</a:t>
            </a:fld>
            <a:endParaRPr lang="en-US"/>
          </a:p>
        </p:txBody>
      </p:sp>
      <p:sp>
        <p:nvSpPr>
          <p:cNvPr id="4" name="Footer Placeholder 3"/>
          <p:cNvSpPr>
            <a:spLocks noGrp="1"/>
          </p:cNvSpPr>
          <p:nvPr>
            <p:ph type="ftr" sz="quarter" idx="3"/>
          </p:nvPr>
        </p:nvSpPr>
        <p:spPr>
          <a:xfrm>
            <a:off x="388620" y="9618321"/>
            <a:ext cx="3108960" cy="33528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5313731" y="9615830"/>
            <a:ext cx="500086" cy="33528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pn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0160"/>
            <a:ext cx="5486399" cy="1385253"/>
          </a:xfrm>
        </p:spPr>
        <p:txBody>
          <a:bodyPr anchor="ctr"/>
          <a:lstStyle/>
          <a:p>
            <a:pPr algn="ctr"/>
            <a:r>
              <a:rPr lang="en-US" sz="1400" u="sng">
                <a:ln w="500">
                  <a:noFill/>
                </a:ln>
                <a:solidFill>
                  <a:schemeClr val="bg1"/>
                </a:solidFill>
              </a:rPr>
              <a:t>NEW Listing: Daniel Island area &amp; schools</a:t>
            </a:r>
            <a:br>
              <a:rPr lang="en-US" sz="1200" dirty="0">
                <a:ln w="500">
                  <a:noFill/>
                </a:ln>
                <a:solidFill>
                  <a:schemeClr val="bg1"/>
                </a:solidFill>
              </a:rPr>
            </a:br>
            <a:br>
              <a:rPr lang="en-US" sz="1200" dirty="0">
                <a:ln w="500">
                  <a:noFill/>
                </a:ln>
                <a:solidFill>
                  <a:schemeClr val="bg1"/>
                </a:solidFill>
              </a:rPr>
            </a:br>
            <a:r>
              <a:rPr lang="en-US" sz="2000" dirty="0">
                <a:ln w="500">
                  <a:noFill/>
                </a:ln>
                <a:solidFill>
                  <a:schemeClr val="bg1"/>
                </a:solidFill>
              </a:rPr>
              <a:t>202 Clouter Creek Drive</a:t>
            </a:r>
            <a:br>
              <a:rPr lang="en-US" sz="2000" dirty="0">
                <a:ln w="500">
                  <a:noFill/>
                </a:ln>
                <a:solidFill>
                  <a:schemeClr val="bg1"/>
                </a:solidFill>
              </a:rPr>
            </a:br>
            <a:r>
              <a:rPr lang="en-US" sz="1400" dirty="0">
                <a:ln w="500">
                  <a:noFill/>
                </a:ln>
                <a:solidFill>
                  <a:schemeClr val="bg1"/>
                </a:solidFill>
              </a:rPr>
              <a:t>Charleston ~ MLS# 16025087 ~ $499,500</a:t>
            </a:r>
          </a:p>
        </p:txBody>
      </p:sp>
      <p:sp>
        <p:nvSpPr>
          <p:cNvPr id="5" name="Rectangle 4"/>
          <p:cNvSpPr/>
          <p:nvPr/>
        </p:nvSpPr>
        <p:spPr>
          <a:xfrm>
            <a:off x="2286000" y="3886200"/>
            <a:ext cx="5486399" cy="4778231"/>
          </a:xfrm>
          <a:prstGeom prst="rect">
            <a:avLst/>
          </a:prstGeom>
        </p:spPr>
        <p:txBody>
          <a:bodyPr wrap="square" anchor="ctr">
            <a:spAutoFit/>
          </a:bodyPr>
          <a:lstStyle/>
          <a:p>
            <a:pPr algn="ctr"/>
            <a:r>
              <a:rPr lang="en-US" sz="1050" dirty="0">
                <a:solidFill>
                  <a:schemeClr val="accent1"/>
                </a:solidFill>
              </a:rPr>
              <a:t>202 </a:t>
            </a:r>
            <a:r>
              <a:rPr lang="en-US" sz="1050" dirty="0" err="1">
                <a:solidFill>
                  <a:schemeClr val="accent1"/>
                </a:solidFill>
              </a:rPr>
              <a:t>Clouter</a:t>
            </a:r>
            <a:r>
              <a:rPr lang="en-US" sz="1050" dirty="0">
                <a:solidFill>
                  <a:schemeClr val="accent1"/>
                </a:solidFill>
              </a:rPr>
              <a:t> Creek Drive is located in the high demand subdivision of Shellring at St. Thomas within The Daniel Island area ~ Home has been barely lived in and has been impeccably maintained ~ One of the more private lots in Shellring ~ This subdivision is zoned for Daniel Island schools ~ Curb and interior appeal at every turn ~ Gas lanterns, palms blowing in the breeze ~ Elevated style 4 bedroom, 3.5 baths with garage parking for 2 cars, boat storage, kayaks and much more ~ $30,000 in owner paid builder upgrades including extra wide driveway for parking, gas stove, screened porch, cultured marble bath counters, raised hall bath vanity, brushed stainless steel fixtures, upgraded lighting, upgraded shower, door levers, HD TV pre-wiring, garage upgrades, 5" hardwood flooring, upgraded carpet, additional crown molding, upgraded cabinets, and additional granite ~ Owner has also spent $14,000 in additional upgrades after move-in ~ $10,000 landscaping, $2,000 window treatments, $1500 marble chicklet kitchen backsplash, and $500 backyard patio ~ Dining room has beautiful transom windows ~ Kitchen has lots of cabinetry for storage plus a large pantry, a breakfast bar, granite counter-tops, whirlpool stainless steel appliances including a gas stove ~ Den which is open to the kitchen has a gas fireplace ~ Master suite is spacious and is fully equipped ~ Upstairs features include a huge bonus room with side porch, 3 bedrooms with walk-in closets, 2 full baths (one of which is a Jack-and-Jill), and a laundry closet ~</a:t>
            </a:r>
          </a:p>
          <a:p>
            <a:pPr algn="ctr"/>
            <a:endParaRPr lang="en-US" sz="1050" dirty="0">
              <a:solidFill>
                <a:schemeClr val="accent1"/>
              </a:solidFill>
            </a:endParaRPr>
          </a:p>
          <a:p>
            <a:pPr algn="ctr"/>
            <a:r>
              <a:rPr lang="en-US" sz="1050" dirty="0">
                <a:solidFill>
                  <a:schemeClr val="accent1"/>
                </a:solidFill>
              </a:rPr>
              <a:t>Other items of note: a Rinnai </a:t>
            </a:r>
            <a:r>
              <a:rPr lang="en-US" sz="1050" dirty="0" err="1">
                <a:solidFill>
                  <a:schemeClr val="accent1"/>
                </a:solidFill>
              </a:rPr>
              <a:t>tankless</a:t>
            </a:r>
            <a:r>
              <a:rPr lang="en-US" sz="1050" dirty="0">
                <a:solidFill>
                  <a:schemeClr val="accent1"/>
                </a:solidFill>
              </a:rPr>
              <a:t> hot water heater, open floor plan, plenty of natural light, lots of extra storage on each floor, dual HVAC controls, large walk-in closets, termite contract with bait system ~ Serene views from the screened in porch of the private, wooded backyard including a pond with a lovely footbridge to the left ~ The neighborhood pool is only approximately 300 yards away ~ The side trail next to the pool connects to the 27 miles of Daniel Island trails, perfect for taking a ride on your golf cart to Governor's Park or the clubhouse, walking/ jogging trails, fishing pier, shopping, the Wando River boardwalk, library, grocery, schools, restaurants, and the popular Volvo Car Stadium for events and concerts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200953" y="1219200"/>
            <a:ext cx="3656493" cy="27423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91932" y="170944"/>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91932" y="2635656"/>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91932" y="1403300"/>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1932" y="3868012"/>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932" y="6332724"/>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1932" y="5100368"/>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91932" y="7565080"/>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91932" y="8797438"/>
            <a:ext cx="1438656" cy="10789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43600" y="8792866"/>
            <a:ext cx="1627632" cy="1088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03781" y="8718736"/>
            <a:ext cx="3639819" cy="1200329"/>
          </a:xfrm>
          <a:prstGeom prst="rect">
            <a:avLst/>
          </a:prstGeom>
        </p:spPr>
        <p:txBody>
          <a:bodyPr wrap="square">
            <a:spAutoFit/>
          </a:bodyPr>
          <a:lstStyle/>
          <a:p>
            <a:pPr algn="ctr"/>
            <a:r>
              <a:rPr lang="en-US" sz="1200" dirty="0"/>
              <a:t>Aviles Real Estate Brokerage</a:t>
            </a:r>
          </a:p>
          <a:p>
            <a:pPr algn="ctr"/>
            <a:endParaRPr lang="en-US" sz="1200" dirty="0"/>
          </a:p>
          <a:p>
            <a:pPr algn="ctr"/>
            <a:r>
              <a:rPr lang="en-US" sz="1200" b="1" i="1" dirty="0"/>
              <a:t>Susan Aviles</a:t>
            </a:r>
          </a:p>
          <a:p>
            <a:pPr algn="ctr"/>
            <a:r>
              <a:rPr lang="en-US" sz="1200"/>
              <a:t>843-697-2383</a:t>
            </a:r>
          </a:p>
          <a:p>
            <a:pPr algn="ctr"/>
            <a:endParaRPr lang="en-US" sz="1200" dirty="0"/>
          </a:p>
          <a:p>
            <a:pPr algn="ctr"/>
            <a:r>
              <a:rPr lang="en-US" sz="1200" dirty="0"/>
              <a:t>www.Aviles-RealEstate.com</a:t>
            </a:r>
          </a:p>
        </p:txBody>
      </p:sp>
    </p:spTree>
    <p:extLst>
      <p:ext uri="{BB962C8B-B14F-4D97-AF65-F5344CB8AC3E}">
        <p14:creationId xmlns:p14="http://schemas.microsoft.com/office/powerpoint/2010/main" val="450580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41</TotalTime>
  <Words>445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Trebuchet MS</vt:lpstr>
      <vt:lpstr>Wingdings</vt:lpstr>
      <vt:lpstr>Wingdings 2</vt:lpstr>
      <vt:lpstr>Opulent</vt:lpstr>
      <vt:lpstr>NEW Listing: Daniel Island area &amp; schools  202 Clouter Creek Drive Charleston ~ MLS# 16025087 ~ $499,500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EXQUISITE WATERFRONT LIVING ON PRIVATE, GATED ISLAND!!!   1954 Sandy Point Lane RiverTowne – Mt Pleasant – MLS# 1413610</dc:title>
  <dc:creator>CVH360</dc:creator>
  <cp:lastModifiedBy>A. Thomas Price</cp:lastModifiedBy>
  <cp:revision>11</cp:revision>
  <dcterms:created xsi:type="dcterms:W3CDTF">2006-08-16T00:00:00Z</dcterms:created>
  <dcterms:modified xsi:type="dcterms:W3CDTF">2016-10-19T17:57:30Z</dcterms:modified>
</cp:coreProperties>
</file>