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558" y="9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170" y="130053"/>
            <a:ext cx="6177564" cy="412699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267200" y="295763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Loaded with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170" y="4334982"/>
            <a:ext cx="6177563" cy="1044535"/>
          </a:xfrm>
        </p:spPr>
        <p:txBody>
          <a:bodyPr anchor="ctr">
            <a:noAutofit/>
          </a:bodyPr>
          <a:lstStyle/>
          <a:p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202 Fort Street</a:t>
            </a:r>
            <a:b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Ashborough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~ Summerville, SC 29485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16030736 ~ $279,999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700" y="5456169"/>
            <a:ext cx="6158033" cy="3309474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 4 bedroom, 2.5 bath home is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Ashborough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! The majestic Live Oak Tree in the front yard is breathtaking! When entering the home you are greeted with handsome hardwood floors throughout the main level. </a:t>
            </a:r>
          </a:p>
          <a:p>
            <a:endParaRPr lang="en-US" sz="14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Many upgrades-granite and stainless steel appliances in kitchen, updated guest bath, updated master bath! FROG could be 5th bedroom! The sun room is perfect for having a second eating/entertaining area that overlooks a private backyard. NEW ROOF in 2016! NO DAMAGE 100 yr. rain or Hurricane Matthew! </a:t>
            </a:r>
          </a:p>
          <a:p>
            <a:endParaRPr lang="en-US" sz="14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Ashborough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is a wonderful community with a play park, tennis courts and pool! The neighborhood is close to local shopping and is a short drive to downtown Charleston with 5-star restaurants, world class shopping and iconic history and a short drive to the beaches, the airport, and Boeing!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2097728"/>
            <a:ext cx="1236520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130053"/>
            <a:ext cx="1236520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783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3061122"/>
            <a:ext cx="1240616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1125014"/>
            <a:ext cx="1236520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4042832"/>
            <a:ext cx="1240616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Ribbon 9"/>
          <p:cNvSpPr/>
          <p:nvPr/>
        </p:nvSpPr>
        <p:spPr>
          <a:xfrm>
            <a:off x="1481170" y="76200"/>
            <a:ext cx="6177564" cy="609600"/>
          </a:xfrm>
          <a:prstGeom prst="ribbon">
            <a:avLst>
              <a:gd name="adj1" fmla="val 16667"/>
              <a:gd name="adj2" fmla="val 74028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Gorgeous Yard in </a:t>
            </a:r>
            <a:r>
              <a:rPr lang="en-US" sz="2800" b="1" i="1" dirty="0" err="1">
                <a:solidFill>
                  <a:schemeClr val="tx1"/>
                </a:solidFill>
                <a:latin typeface="Gabriola" panose="04040605051002020D02" pitchFamily="82" charset="0"/>
              </a:rPr>
              <a:t>Ashborough</a:t>
            </a:r>
            <a:r>
              <a:rPr lang="en-US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!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5024542"/>
            <a:ext cx="1238737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7942683"/>
            <a:ext cx="1238735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5997254"/>
            <a:ext cx="1238733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84" y="6969968"/>
            <a:ext cx="1238733" cy="82296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185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202 Fort Street Ashborough ~ Summerville, SC 29485 MLS# 16030736 ~ $279,999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46</cp:revision>
  <dcterms:created xsi:type="dcterms:W3CDTF">2006-08-16T00:00:00Z</dcterms:created>
  <dcterms:modified xsi:type="dcterms:W3CDTF">2017-02-23T21:30:19Z</dcterms:modified>
</cp:coreProperties>
</file>