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48" y="-3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5/2/2017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7000" r="-4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05165" y="772336"/>
            <a:ext cx="4162070" cy="2774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596244" y="5218203"/>
            <a:ext cx="4596921" cy="3233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400" dirty="0">
                <a:solidFill>
                  <a:schemeClr val="bg1"/>
                </a:solidFill>
                <a:effectLst>
                  <a:outerShdw blurRad="38100" dist="38100" dir="2700000" algn="tl">
                    <a:srgbClr val="000000">
                      <a:alpha val="43137"/>
                    </a:srgbClr>
                  </a:outerShdw>
                </a:effectLst>
                <a:latin typeface="Georgia" panose="02040502050405020303" pitchFamily="18" charset="0"/>
              </a:rPr>
              <a:t>Gorgeously furnished, turnkey condo with a killer </a:t>
            </a:r>
            <a:r>
              <a:rPr lang="en-US" altLang="en-US" sz="1400" dirty="0" err="1">
                <a:solidFill>
                  <a:schemeClr val="bg1"/>
                </a:solidFill>
                <a:effectLst>
                  <a:outerShdw blurRad="38100" dist="38100" dir="2700000" algn="tl">
                    <a:srgbClr val="000000">
                      <a:alpha val="43137"/>
                    </a:srgbClr>
                  </a:outerShdw>
                </a:effectLst>
                <a:latin typeface="Georgia" panose="02040502050405020303" pitchFamily="18" charset="0"/>
              </a:rPr>
              <a:t>oceanview</a:t>
            </a:r>
            <a:r>
              <a:rPr lang="en-US" altLang="en-US" sz="1400" dirty="0">
                <a:solidFill>
                  <a:schemeClr val="bg1"/>
                </a:solidFill>
                <a:effectLst>
                  <a:outerShdw blurRad="38100" dist="38100" dir="2700000" algn="tl">
                    <a:srgbClr val="000000">
                      <a:alpha val="43137"/>
                    </a:srgbClr>
                  </a:outerShdw>
                </a:effectLst>
                <a:latin typeface="Georgia" panose="02040502050405020303" pitchFamily="18" charset="0"/>
              </a:rPr>
              <a:t>! This second floor unit is just steps from the ocean. Listen to the waves crash as you relax and enjoy the view. Fantastic rental income! Have a place of your own at the beach for when you like and let someone else pay for it the rest of the time. Completely updated the unit features crown molding and plantation shutters throughout, granite counters and stainless appliances in the kitchen, can lighting, and tiled floors. The furniture has a subtle coastal flair and is accented with soft blues and greens. New HVAC system Jan 2016/new washer April 2016/new refrigerator Aug 2015/new dryer Sept 2014. Sold furnished. Buildings have elevators. Buyer to pay 1/2 of 1% transfer fee to Wild Dunes at closing.</a:t>
            </a:r>
            <a:endParaRPr kumimoji="0" lang="en-US" alt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9" name="Rectangle 8"/>
          <p:cNvSpPr/>
          <p:nvPr/>
        </p:nvSpPr>
        <p:spPr>
          <a:xfrm>
            <a:off x="0" y="-26818"/>
            <a:ext cx="7772400" cy="523220"/>
          </a:xfrm>
          <a:prstGeom prst="rect">
            <a:avLst/>
          </a:prstGeom>
        </p:spPr>
        <p:txBody>
          <a:bodyPr wrap="square">
            <a:spAutoFit/>
          </a:bodyPr>
          <a:lstStyle/>
          <a:p>
            <a:pPr algn="ctr"/>
            <a:r>
              <a:rPr lang="en-US" sz="2800" i="1" dirty="0" err="1">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Oceanview</a:t>
            </a:r>
            <a:r>
              <a:rPr lang="en-US" sz="2800"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 Condo Wild Dunes- Great Rental!!</a:t>
            </a:r>
          </a:p>
        </p:txBody>
      </p:sp>
      <p:sp>
        <p:nvSpPr>
          <p:cNvPr id="19" name="Rectangle 18"/>
          <p:cNvSpPr/>
          <p:nvPr/>
        </p:nvSpPr>
        <p:spPr>
          <a:xfrm>
            <a:off x="0" y="3775710"/>
            <a:ext cx="7772400" cy="1077218"/>
          </a:xfrm>
          <a:prstGeom prst="rect">
            <a:avLst/>
          </a:prstGeom>
        </p:spPr>
        <p:txBody>
          <a:bodyPr wrap="square">
            <a:spAutoFit/>
          </a:bodyPr>
          <a:lstStyle/>
          <a:p>
            <a:pPr algn="ctr"/>
            <a:r>
              <a:rPr lang="en-US" sz="2400" b="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202 Port </a:t>
            </a:r>
            <a:r>
              <a:rPr lang="en-US" sz="2400" b="1" dirty="0" err="1">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O'Call</a:t>
            </a:r>
            <a:r>
              <a:rPr lang="en-US" sz="2400" b="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 G</a:t>
            </a:r>
          </a:p>
          <a:p>
            <a:pPr algn="ctr"/>
            <a:r>
              <a:rPr lang="en-US" sz="2000"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Isle of Palms, SC 29451</a:t>
            </a:r>
          </a:p>
          <a:p>
            <a:pPr algn="ctr"/>
            <a:r>
              <a:rPr lang="en-US" sz="2000"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MLS# 16030030 ~ $404,900</a:t>
            </a:r>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3266" y="2445401"/>
            <a:ext cx="1482978" cy="988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3266" y="5791531"/>
            <a:ext cx="1482978" cy="988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3266" y="772336"/>
            <a:ext cx="1482978" cy="988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13266" y="4118466"/>
            <a:ext cx="1482978" cy="988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193165" y="772336"/>
            <a:ext cx="1481328"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193165" y="5791531"/>
            <a:ext cx="1481328"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13266" y="7464596"/>
            <a:ext cx="1482978" cy="988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193165" y="2445401"/>
            <a:ext cx="1481328"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193165" y="7464596"/>
            <a:ext cx="1481328"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537089" y="9137659"/>
            <a:ext cx="1051560"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11"/>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174226"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4072918" y="9030979"/>
            <a:ext cx="2309231"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Amy </a:t>
            </a:r>
            <a:r>
              <a:rPr lang="en-US" altLang="en-US" sz="1600" b="1" dirty="0" err="1">
                <a:solidFill>
                  <a:srgbClr val="000000"/>
                </a:solidFill>
                <a:latin typeface="Georgia" panose="02040502050405020303" pitchFamily="18" charset="0"/>
              </a:rPr>
              <a:t>Zonarich</a:t>
            </a:r>
            <a:endParaRPr kumimoji="0" lang="en-US" altLang="en-US" sz="1600" b="1" i="0"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b="1" i="1" dirty="0">
                <a:solidFill>
                  <a:srgbClr val="000000"/>
                </a:solidFill>
                <a:latin typeface="Georgia" panose="02040502050405020303" pitchFamily="18" charset="0"/>
              </a:rPr>
              <a:t>Realtor</a:t>
            </a:r>
            <a:endParaRPr kumimoji="0" lang="en-US" altLang="en-US" sz="1000" b="1" i="1"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(843) 534-3523</a:t>
            </a: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amy@amyzonarich.com</a:t>
            </a: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www.liveandlovecharleston.com</a:t>
            </a:r>
            <a:endParaRPr kumimoji="0" lang="en-US" altLang="en-US" sz="1000" b="1" i="0" u="none" strike="noStrike" cap="none" normalizeH="0" baseline="0" dirty="0">
              <a:ln>
                <a:noFill/>
              </a:ln>
              <a:solidFill>
                <a:schemeClr val="tx1"/>
              </a:solidFill>
              <a:effectLst/>
              <a:latin typeface="Georgia" panose="02040502050405020303" pitchFamily="18" charset="0"/>
            </a:endParaRPr>
          </a:p>
        </p:txBody>
      </p:sp>
      <p:sp>
        <p:nvSpPr>
          <p:cNvPr id="28" name="Text Box 13"/>
          <p:cNvSpPr txBox="1">
            <a:spLocks noChangeArrowheads="1"/>
          </p:cNvSpPr>
          <p:nvPr/>
        </p:nvSpPr>
        <p:spPr bwMode="auto">
          <a:xfrm>
            <a:off x="1220507" y="9030979"/>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b="1" dirty="0">
                <a:solidFill>
                  <a:srgbClr val="000000"/>
                </a:solidFill>
                <a:latin typeface="Georgia" panose="02040502050405020303" pitchFamily="18" charset="0"/>
              </a:rPr>
              <a:t>Keller Williams Realty</a:t>
            </a:r>
            <a:br>
              <a:rPr lang="en-US" altLang="en-US" sz="1050" b="1" dirty="0">
                <a:solidFill>
                  <a:srgbClr val="000000"/>
                </a:solidFill>
                <a:latin typeface="Georgia" panose="02040502050405020303" pitchFamily="18" charset="0"/>
              </a:rPr>
            </a:br>
            <a:r>
              <a:rPr lang="en-US" altLang="en-US" sz="1000" b="1" dirty="0">
                <a:solidFill>
                  <a:srgbClr val="000000"/>
                </a:solidFill>
                <a:latin typeface="Georgia" panose="02040502050405020303" pitchFamily="18" charset="0"/>
              </a:rPr>
              <a:t>Charleston West Ashley</a:t>
            </a: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1180 Sam </a:t>
            </a:r>
            <a:r>
              <a:rPr lang="en-US" altLang="en-US" sz="1000" b="1" dirty="0" err="1">
                <a:solidFill>
                  <a:srgbClr val="000000"/>
                </a:solidFill>
                <a:latin typeface="Georgia" panose="02040502050405020303" pitchFamily="18" charset="0"/>
              </a:rPr>
              <a:t>Rittenberg</a:t>
            </a:r>
            <a:r>
              <a:rPr lang="en-US" altLang="en-US" sz="1000" b="1" dirty="0">
                <a:solidFill>
                  <a:srgbClr val="000000"/>
                </a:solidFill>
                <a:latin typeface="Georgia" panose="02040502050405020303" pitchFamily="18" charset="0"/>
              </a:rPr>
              <a:t> Ste 105</a:t>
            </a: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Charleston, SC 29407</a:t>
            </a:r>
            <a:endParaRPr kumimoji="0" lang="en-US" altLang="en-US" sz="1400" b="1" i="0" u="none" strike="noStrike" cap="none" normalizeH="0" baseline="0" dirty="0">
              <a:ln>
                <a:noFill/>
              </a:ln>
              <a:solidFill>
                <a:schemeClr val="tx1"/>
              </a:solidFill>
              <a:effectLst/>
              <a:latin typeface="Georgia" panose="02040502050405020303" pitchFamily="18" charset="0"/>
            </a:endParaRPr>
          </a:p>
        </p:txBody>
      </p:sp>
      <p:pic>
        <p:nvPicPr>
          <p:cNvPr id="29" name="Picture 9"/>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6193165" y="4118466"/>
            <a:ext cx="1481328"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180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16</cp:revision>
  <dcterms:created xsi:type="dcterms:W3CDTF">2016-10-21T14:02:21Z</dcterms:created>
  <dcterms:modified xsi:type="dcterms:W3CDTF">2017-05-02T13:44:45Z</dcterms:modified>
</cp:coreProperties>
</file>