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440" y="-116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4" y="312"/>
            <a:ext cx="7291371" cy="48609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First floor condo has a spacious living room with fire place, dining room and is a 2 bedroom 2 bath.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carpet and fresh paint make this condo ready for the new owner!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Clean and move in ready!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202 Green Castle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Greenslake</a:t>
            </a: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Condominiums :: Goose Creek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19009487 :: $82,000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802042" y="2636803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8150276" y="3531388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2.67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" y="6355288"/>
            <a:ext cx="1818839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" y="7708950"/>
            <a:ext cx="1818136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" y="5002267"/>
            <a:ext cx="1818071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</TotalTime>
  <Words>81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202 Green Castle Drive Greenslake Condominiums :: Goose Creek MLS# 19009487 :: $82,000 2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74</cp:revision>
  <dcterms:created xsi:type="dcterms:W3CDTF">2006-08-16T00:00:00Z</dcterms:created>
  <dcterms:modified xsi:type="dcterms:W3CDTF">2019-04-09T17:09:02Z</dcterms:modified>
</cp:coreProperties>
</file>