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6942" rtl="0" eaLnBrk="1" latinLnBrk="0" hangingPunct="1">
      <a:defRPr sz="1800" kern="1200">
        <a:solidFill>
          <a:schemeClr val="tx1"/>
        </a:solidFill>
        <a:latin typeface="+mn-lt"/>
        <a:ea typeface="+mn-ea"/>
        <a:cs typeface="+mn-cs"/>
      </a:defRPr>
    </a:lvl1pPr>
    <a:lvl2pPr marL="458471" algn="l" defTabSz="916942" rtl="0" eaLnBrk="1" latinLnBrk="0" hangingPunct="1">
      <a:defRPr sz="1800" kern="1200">
        <a:solidFill>
          <a:schemeClr val="tx1"/>
        </a:solidFill>
        <a:latin typeface="+mn-lt"/>
        <a:ea typeface="+mn-ea"/>
        <a:cs typeface="+mn-cs"/>
      </a:defRPr>
    </a:lvl2pPr>
    <a:lvl3pPr marL="916942" algn="l" defTabSz="916942" rtl="0" eaLnBrk="1" latinLnBrk="0" hangingPunct="1">
      <a:defRPr sz="1800" kern="1200">
        <a:solidFill>
          <a:schemeClr val="tx1"/>
        </a:solidFill>
        <a:latin typeface="+mn-lt"/>
        <a:ea typeface="+mn-ea"/>
        <a:cs typeface="+mn-cs"/>
      </a:defRPr>
    </a:lvl3pPr>
    <a:lvl4pPr marL="1375413" algn="l" defTabSz="916942" rtl="0" eaLnBrk="1" latinLnBrk="0" hangingPunct="1">
      <a:defRPr sz="1800" kern="1200">
        <a:solidFill>
          <a:schemeClr val="tx1"/>
        </a:solidFill>
        <a:latin typeface="+mn-lt"/>
        <a:ea typeface="+mn-ea"/>
        <a:cs typeface="+mn-cs"/>
      </a:defRPr>
    </a:lvl4pPr>
    <a:lvl5pPr marL="1833884" algn="l" defTabSz="916942" rtl="0" eaLnBrk="1" latinLnBrk="0" hangingPunct="1">
      <a:defRPr sz="1800" kern="1200">
        <a:solidFill>
          <a:schemeClr val="tx1"/>
        </a:solidFill>
        <a:latin typeface="+mn-lt"/>
        <a:ea typeface="+mn-ea"/>
        <a:cs typeface="+mn-cs"/>
      </a:defRPr>
    </a:lvl5pPr>
    <a:lvl6pPr marL="2292355" algn="l" defTabSz="916942" rtl="0" eaLnBrk="1" latinLnBrk="0" hangingPunct="1">
      <a:defRPr sz="1800" kern="1200">
        <a:solidFill>
          <a:schemeClr val="tx1"/>
        </a:solidFill>
        <a:latin typeface="+mn-lt"/>
        <a:ea typeface="+mn-ea"/>
        <a:cs typeface="+mn-cs"/>
      </a:defRPr>
    </a:lvl6pPr>
    <a:lvl7pPr marL="2750826" algn="l" defTabSz="916942" rtl="0" eaLnBrk="1" latinLnBrk="0" hangingPunct="1">
      <a:defRPr sz="1800" kern="1200">
        <a:solidFill>
          <a:schemeClr val="tx1"/>
        </a:solidFill>
        <a:latin typeface="+mn-lt"/>
        <a:ea typeface="+mn-ea"/>
        <a:cs typeface="+mn-cs"/>
      </a:defRPr>
    </a:lvl7pPr>
    <a:lvl8pPr marL="3209297" algn="l" defTabSz="916942" rtl="0" eaLnBrk="1" latinLnBrk="0" hangingPunct="1">
      <a:defRPr sz="1800" kern="1200">
        <a:solidFill>
          <a:schemeClr val="tx1"/>
        </a:solidFill>
        <a:latin typeface="+mn-lt"/>
        <a:ea typeface="+mn-ea"/>
        <a:cs typeface="+mn-cs"/>
      </a:defRPr>
    </a:lvl8pPr>
    <a:lvl9pPr marL="3667768" algn="l" defTabSz="9169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D5B"/>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045" y="3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2816" indent="0" algn="ctr">
              <a:buNone/>
              <a:defRPr>
                <a:solidFill>
                  <a:schemeClr val="tx1">
                    <a:tint val="75000"/>
                  </a:schemeClr>
                </a:solidFill>
              </a:defRPr>
            </a:lvl2pPr>
            <a:lvl3pPr marL="905633" indent="0" algn="ctr">
              <a:buNone/>
              <a:defRPr>
                <a:solidFill>
                  <a:schemeClr val="tx1">
                    <a:tint val="75000"/>
                  </a:schemeClr>
                </a:solidFill>
              </a:defRPr>
            </a:lvl3pPr>
            <a:lvl4pPr marL="1358450" indent="0" algn="ctr">
              <a:buNone/>
              <a:defRPr>
                <a:solidFill>
                  <a:schemeClr val="tx1">
                    <a:tint val="75000"/>
                  </a:schemeClr>
                </a:solidFill>
              </a:defRPr>
            </a:lvl4pPr>
            <a:lvl5pPr marL="1811266" indent="0" algn="ctr">
              <a:buNone/>
              <a:defRPr>
                <a:solidFill>
                  <a:schemeClr val="tx1">
                    <a:tint val="75000"/>
                  </a:schemeClr>
                </a:solidFill>
              </a:defRPr>
            </a:lvl5pPr>
            <a:lvl6pPr marL="2264083" indent="0" algn="ctr">
              <a:buNone/>
              <a:defRPr>
                <a:solidFill>
                  <a:schemeClr val="tx1">
                    <a:tint val="75000"/>
                  </a:schemeClr>
                </a:solidFill>
              </a:defRPr>
            </a:lvl6pPr>
            <a:lvl7pPr marL="2716899" indent="0" algn="ctr">
              <a:buNone/>
              <a:defRPr>
                <a:solidFill>
                  <a:schemeClr val="tx1">
                    <a:tint val="75000"/>
                  </a:schemeClr>
                </a:solidFill>
              </a:defRPr>
            </a:lvl7pPr>
            <a:lvl8pPr marL="3169716" indent="0" algn="ctr">
              <a:buNone/>
              <a:defRPr>
                <a:solidFill>
                  <a:schemeClr val="tx1">
                    <a:tint val="75000"/>
                  </a:schemeClr>
                </a:solidFill>
              </a:defRPr>
            </a:lvl8pPr>
            <a:lvl9pPr marL="362253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8"/>
            <a:ext cx="6217920" cy="2000249"/>
          </a:xfrm>
        </p:spPr>
        <p:txBody>
          <a:bodyPr anchor="b"/>
          <a:lstStyle>
            <a:lvl1pPr marL="0" indent="0">
              <a:buNone/>
              <a:defRPr sz="1956">
                <a:solidFill>
                  <a:schemeClr val="tx1">
                    <a:tint val="75000"/>
                  </a:schemeClr>
                </a:solidFill>
              </a:defRPr>
            </a:lvl1pPr>
            <a:lvl2pPr marL="452816" indent="0">
              <a:buNone/>
              <a:defRPr sz="1778">
                <a:solidFill>
                  <a:schemeClr val="tx1">
                    <a:tint val="75000"/>
                  </a:schemeClr>
                </a:solidFill>
              </a:defRPr>
            </a:lvl2pPr>
            <a:lvl3pPr marL="905633" indent="0">
              <a:buNone/>
              <a:defRPr sz="1600">
                <a:solidFill>
                  <a:schemeClr val="tx1">
                    <a:tint val="75000"/>
                  </a:schemeClr>
                </a:solidFill>
              </a:defRPr>
            </a:lvl3pPr>
            <a:lvl4pPr marL="1358450" indent="0">
              <a:buNone/>
              <a:defRPr sz="1422">
                <a:solidFill>
                  <a:schemeClr val="tx1">
                    <a:tint val="75000"/>
                  </a:schemeClr>
                </a:solidFill>
              </a:defRPr>
            </a:lvl4pPr>
            <a:lvl5pPr marL="1811266" indent="0">
              <a:buNone/>
              <a:defRPr sz="1422">
                <a:solidFill>
                  <a:schemeClr val="tx1">
                    <a:tint val="75000"/>
                  </a:schemeClr>
                </a:solidFill>
              </a:defRPr>
            </a:lvl5pPr>
            <a:lvl6pPr marL="2264083" indent="0">
              <a:buNone/>
              <a:defRPr sz="1422">
                <a:solidFill>
                  <a:schemeClr val="tx1">
                    <a:tint val="75000"/>
                  </a:schemeClr>
                </a:solidFill>
              </a:defRPr>
            </a:lvl6pPr>
            <a:lvl7pPr marL="2716899" indent="0">
              <a:buNone/>
              <a:defRPr sz="1422">
                <a:solidFill>
                  <a:schemeClr val="tx1">
                    <a:tint val="75000"/>
                  </a:schemeClr>
                </a:solidFill>
              </a:defRPr>
            </a:lvl7pPr>
            <a:lvl8pPr marL="3169716" indent="0">
              <a:buNone/>
              <a:defRPr sz="1422">
                <a:solidFill>
                  <a:schemeClr val="tx1">
                    <a:tint val="75000"/>
                  </a:schemeClr>
                </a:solidFill>
              </a:defRPr>
            </a:lvl8pPr>
            <a:lvl9pPr marL="3622532" indent="0">
              <a:buNone/>
              <a:defRPr sz="142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3"/>
            <a:ext cx="3230880" cy="6034617"/>
          </a:xfrm>
        </p:spPr>
        <p:txBody>
          <a:bodyPr/>
          <a:lstStyle>
            <a:lvl1pPr>
              <a:defRPr sz="2756"/>
            </a:lvl1pPr>
            <a:lvl2pPr>
              <a:defRPr sz="2400"/>
            </a:lvl2pPr>
            <a:lvl3pPr>
              <a:defRPr sz="1956"/>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3"/>
            <a:ext cx="3230880" cy="6034617"/>
          </a:xfrm>
        </p:spPr>
        <p:txBody>
          <a:bodyPr/>
          <a:lstStyle>
            <a:lvl1pPr>
              <a:defRPr sz="2756"/>
            </a:lvl1pPr>
            <a:lvl2pPr>
              <a:defRPr sz="2400"/>
            </a:lvl2pPr>
            <a:lvl3pPr>
              <a:defRPr sz="1956"/>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2816" indent="0">
              <a:buNone/>
              <a:defRPr sz="1956" b="1"/>
            </a:lvl2pPr>
            <a:lvl3pPr marL="905633" indent="0">
              <a:buNone/>
              <a:defRPr sz="1778" b="1"/>
            </a:lvl3pPr>
            <a:lvl4pPr marL="1358450" indent="0">
              <a:buNone/>
              <a:defRPr sz="1600" b="1"/>
            </a:lvl4pPr>
            <a:lvl5pPr marL="1811266" indent="0">
              <a:buNone/>
              <a:defRPr sz="1600" b="1"/>
            </a:lvl5pPr>
            <a:lvl6pPr marL="2264083" indent="0">
              <a:buNone/>
              <a:defRPr sz="1600" b="1"/>
            </a:lvl6pPr>
            <a:lvl7pPr marL="2716899" indent="0">
              <a:buNone/>
              <a:defRPr sz="1600" b="1"/>
            </a:lvl7pPr>
            <a:lvl8pPr marL="3169716" indent="0">
              <a:buNone/>
              <a:defRPr sz="1600" b="1"/>
            </a:lvl8pPr>
            <a:lvl9pPr marL="3622532"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1956"/>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2816" indent="0">
              <a:buNone/>
              <a:defRPr sz="1956" b="1"/>
            </a:lvl2pPr>
            <a:lvl3pPr marL="905633" indent="0">
              <a:buNone/>
              <a:defRPr sz="1778" b="1"/>
            </a:lvl3pPr>
            <a:lvl4pPr marL="1358450" indent="0">
              <a:buNone/>
              <a:defRPr sz="1600" b="1"/>
            </a:lvl4pPr>
            <a:lvl5pPr marL="1811266" indent="0">
              <a:buNone/>
              <a:defRPr sz="1600" b="1"/>
            </a:lvl5pPr>
            <a:lvl6pPr marL="2264083" indent="0">
              <a:buNone/>
              <a:defRPr sz="1600" b="1"/>
            </a:lvl6pPr>
            <a:lvl7pPr marL="2716899" indent="0">
              <a:buNone/>
              <a:defRPr sz="1600" b="1"/>
            </a:lvl7pPr>
            <a:lvl8pPr marL="3169716" indent="0">
              <a:buNone/>
              <a:defRPr sz="1600" b="1"/>
            </a:lvl8pPr>
            <a:lvl9pPr marL="362253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1956"/>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1" cy="1549400"/>
          </a:xfrm>
        </p:spPr>
        <p:txBody>
          <a:bodyPr anchor="b"/>
          <a:lstStyle>
            <a:lvl1pPr algn="l">
              <a:defRPr sz="1956" b="1"/>
            </a:lvl1pPr>
          </a:lstStyle>
          <a:p>
            <a:r>
              <a:rPr lang="en-US"/>
              <a:t>Click to edit Master title style</a:t>
            </a:r>
          </a:p>
        </p:txBody>
      </p:sp>
      <p:sp>
        <p:nvSpPr>
          <p:cNvPr id="3" name="Content Placeholder 2"/>
          <p:cNvSpPr>
            <a:spLocks noGrp="1"/>
          </p:cNvSpPr>
          <p:nvPr>
            <p:ph idx="1"/>
          </p:nvPr>
        </p:nvSpPr>
        <p:spPr>
          <a:xfrm>
            <a:off x="2860040" y="364067"/>
            <a:ext cx="4089401" cy="7804151"/>
          </a:xfrm>
        </p:spPr>
        <p:txBody>
          <a:bodyPr/>
          <a:lstStyle>
            <a:lvl1pPr>
              <a:defRPr sz="3200"/>
            </a:lvl1pPr>
            <a:lvl2pPr>
              <a:defRPr sz="2756"/>
            </a:lvl2pPr>
            <a:lvl3pPr>
              <a:defRPr sz="2400"/>
            </a:lvl3pPr>
            <a:lvl4pPr>
              <a:defRPr sz="1956"/>
            </a:lvl4pPr>
            <a:lvl5pPr>
              <a:defRPr sz="1956"/>
            </a:lvl5pPr>
            <a:lvl6pPr>
              <a:defRPr sz="1956"/>
            </a:lvl6pPr>
            <a:lvl7pPr>
              <a:defRPr sz="1956"/>
            </a:lvl7pPr>
            <a:lvl8pPr>
              <a:defRPr sz="1956"/>
            </a:lvl8pPr>
            <a:lvl9pPr>
              <a:defRPr sz="195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1" cy="6254751"/>
          </a:xfrm>
        </p:spPr>
        <p:txBody>
          <a:bodyPr/>
          <a:lstStyle>
            <a:lvl1pPr marL="0" indent="0">
              <a:buNone/>
              <a:defRPr sz="1422"/>
            </a:lvl1pPr>
            <a:lvl2pPr marL="452816" indent="0">
              <a:buNone/>
              <a:defRPr sz="1156"/>
            </a:lvl2pPr>
            <a:lvl3pPr marL="905633" indent="0">
              <a:buNone/>
              <a:defRPr sz="978"/>
            </a:lvl3pPr>
            <a:lvl4pPr marL="1358450" indent="0">
              <a:buNone/>
              <a:defRPr sz="889"/>
            </a:lvl4pPr>
            <a:lvl5pPr marL="1811266" indent="0">
              <a:buNone/>
              <a:defRPr sz="889"/>
            </a:lvl5pPr>
            <a:lvl6pPr marL="2264083" indent="0">
              <a:buNone/>
              <a:defRPr sz="889"/>
            </a:lvl6pPr>
            <a:lvl7pPr marL="2716899" indent="0">
              <a:buNone/>
              <a:defRPr sz="889"/>
            </a:lvl7pPr>
            <a:lvl8pPr marL="3169716" indent="0">
              <a:buNone/>
              <a:defRPr sz="889"/>
            </a:lvl8pPr>
            <a:lvl9pPr marL="3622532" indent="0">
              <a:buNone/>
              <a:defRPr sz="88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1956"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2816" indent="0">
              <a:buNone/>
              <a:defRPr sz="2756"/>
            </a:lvl2pPr>
            <a:lvl3pPr marL="905633" indent="0">
              <a:buNone/>
              <a:defRPr sz="2400"/>
            </a:lvl3pPr>
            <a:lvl4pPr marL="1358450" indent="0">
              <a:buNone/>
              <a:defRPr sz="1956"/>
            </a:lvl4pPr>
            <a:lvl5pPr marL="1811266" indent="0">
              <a:buNone/>
              <a:defRPr sz="1956"/>
            </a:lvl5pPr>
            <a:lvl6pPr marL="2264083" indent="0">
              <a:buNone/>
              <a:defRPr sz="1956"/>
            </a:lvl6pPr>
            <a:lvl7pPr marL="2716899" indent="0">
              <a:buNone/>
              <a:defRPr sz="1956"/>
            </a:lvl7pPr>
            <a:lvl8pPr marL="3169716" indent="0">
              <a:buNone/>
              <a:defRPr sz="1956"/>
            </a:lvl8pPr>
            <a:lvl9pPr marL="3622532" indent="0">
              <a:buNone/>
              <a:defRPr sz="1956"/>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22"/>
            </a:lvl1pPr>
            <a:lvl2pPr marL="452816" indent="0">
              <a:buNone/>
              <a:defRPr sz="1156"/>
            </a:lvl2pPr>
            <a:lvl3pPr marL="905633" indent="0">
              <a:buNone/>
              <a:defRPr sz="978"/>
            </a:lvl3pPr>
            <a:lvl4pPr marL="1358450" indent="0">
              <a:buNone/>
              <a:defRPr sz="889"/>
            </a:lvl4pPr>
            <a:lvl5pPr marL="1811266" indent="0">
              <a:buNone/>
              <a:defRPr sz="889"/>
            </a:lvl5pPr>
            <a:lvl6pPr marL="2264083" indent="0">
              <a:buNone/>
              <a:defRPr sz="889"/>
            </a:lvl6pPr>
            <a:lvl7pPr marL="2716899" indent="0">
              <a:buNone/>
              <a:defRPr sz="889"/>
            </a:lvl7pPr>
            <a:lvl8pPr marL="3169716" indent="0">
              <a:buNone/>
              <a:defRPr sz="889"/>
            </a:lvl8pPr>
            <a:lvl9pPr marL="3622532" indent="0">
              <a:buNone/>
              <a:defRPr sz="88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3"/>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56">
                <a:solidFill>
                  <a:schemeClr val="tx1">
                    <a:tint val="75000"/>
                  </a:schemeClr>
                </a:solidFill>
              </a:defRPr>
            </a:lvl1pPr>
          </a:lstStyle>
          <a:p>
            <a:fld id="{1D8BD707-D9CF-40AE-B4C6-C98DA3205C09}" type="datetimeFigureOut">
              <a:rPr lang="en-US" smtClean="0"/>
              <a:pPr/>
              <a:t>2/28/2022</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56">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05633" rtl="0" eaLnBrk="1" latinLnBrk="0" hangingPunct="1">
        <a:spcBef>
          <a:spcPct val="0"/>
        </a:spcBef>
        <a:buNone/>
        <a:defRPr sz="4356" kern="1200">
          <a:solidFill>
            <a:schemeClr val="tx1"/>
          </a:solidFill>
          <a:latin typeface="+mj-lt"/>
          <a:ea typeface="+mj-ea"/>
          <a:cs typeface="+mj-cs"/>
        </a:defRPr>
      </a:lvl1pPr>
    </p:titleStyle>
    <p:bodyStyle>
      <a:lvl1pPr marL="339612" indent="-339612" algn="l" defTabSz="905633"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35827" indent="-283011" algn="l" defTabSz="905633" rtl="0" eaLnBrk="1" latinLnBrk="0" hangingPunct="1">
        <a:spcBef>
          <a:spcPct val="20000"/>
        </a:spcBef>
        <a:buFont typeface="Arial" pitchFamily="34" charset="0"/>
        <a:buChar char="–"/>
        <a:defRPr sz="2756" kern="1200">
          <a:solidFill>
            <a:schemeClr val="tx1"/>
          </a:solidFill>
          <a:latin typeface="+mn-lt"/>
          <a:ea typeface="+mn-ea"/>
          <a:cs typeface="+mn-cs"/>
        </a:defRPr>
      </a:lvl2pPr>
      <a:lvl3pPr marL="1132042" indent="-226408" algn="l" defTabSz="905633"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84858"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4pPr>
      <a:lvl5pPr marL="2037674"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5pPr>
      <a:lvl6pPr marL="2490491"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6pPr>
      <a:lvl7pPr marL="2943308"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7pPr>
      <a:lvl8pPr marL="3396124"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8pPr>
      <a:lvl9pPr marL="3848941"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9pPr>
    </p:bodyStyle>
    <p:otherStyle>
      <a:defPPr>
        <a:defRPr lang="en-US"/>
      </a:defPPr>
      <a:lvl1pPr marL="0" algn="l" defTabSz="905633" rtl="0" eaLnBrk="1" latinLnBrk="0" hangingPunct="1">
        <a:defRPr sz="1778" kern="1200">
          <a:solidFill>
            <a:schemeClr val="tx1"/>
          </a:solidFill>
          <a:latin typeface="+mn-lt"/>
          <a:ea typeface="+mn-ea"/>
          <a:cs typeface="+mn-cs"/>
        </a:defRPr>
      </a:lvl1pPr>
      <a:lvl2pPr marL="452816" algn="l" defTabSz="905633" rtl="0" eaLnBrk="1" latinLnBrk="0" hangingPunct="1">
        <a:defRPr sz="1778" kern="1200">
          <a:solidFill>
            <a:schemeClr val="tx1"/>
          </a:solidFill>
          <a:latin typeface="+mn-lt"/>
          <a:ea typeface="+mn-ea"/>
          <a:cs typeface="+mn-cs"/>
        </a:defRPr>
      </a:lvl2pPr>
      <a:lvl3pPr marL="905633" algn="l" defTabSz="905633" rtl="0" eaLnBrk="1" latinLnBrk="0" hangingPunct="1">
        <a:defRPr sz="1778" kern="1200">
          <a:solidFill>
            <a:schemeClr val="tx1"/>
          </a:solidFill>
          <a:latin typeface="+mn-lt"/>
          <a:ea typeface="+mn-ea"/>
          <a:cs typeface="+mn-cs"/>
        </a:defRPr>
      </a:lvl3pPr>
      <a:lvl4pPr marL="1358450" algn="l" defTabSz="905633" rtl="0" eaLnBrk="1" latinLnBrk="0" hangingPunct="1">
        <a:defRPr sz="1778" kern="1200">
          <a:solidFill>
            <a:schemeClr val="tx1"/>
          </a:solidFill>
          <a:latin typeface="+mn-lt"/>
          <a:ea typeface="+mn-ea"/>
          <a:cs typeface="+mn-cs"/>
        </a:defRPr>
      </a:lvl4pPr>
      <a:lvl5pPr marL="1811266" algn="l" defTabSz="905633" rtl="0" eaLnBrk="1" latinLnBrk="0" hangingPunct="1">
        <a:defRPr sz="1778" kern="1200">
          <a:solidFill>
            <a:schemeClr val="tx1"/>
          </a:solidFill>
          <a:latin typeface="+mn-lt"/>
          <a:ea typeface="+mn-ea"/>
          <a:cs typeface="+mn-cs"/>
        </a:defRPr>
      </a:lvl5pPr>
      <a:lvl6pPr marL="2264083" algn="l" defTabSz="905633" rtl="0" eaLnBrk="1" latinLnBrk="0" hangingPunct="1">
        <a:defRPr sz="1778" kern="1200">
          <a:solidFill>
            <a:schemeClr val="tx1"/>
          </a:solidFill>
          <a:latin typeface="+mn-lt"/>
          <a:ea typeface="+mn-ea"/>
          <a:cs typeface="+mn-cs"/>
        </a:defRPr>
      </a:lvl6pPr>
      <a:lvl7pPr marL="2716899" algn="l" defTabSz="905633" rtl="0" eaLnBrk="1" latinLnBrk="0" hangingPunct="1">
        <a:defRPr sz="1778" kern="1200">
          <a:solidFill>
            <a:schemeClr val="tx1"/>
          </a:solidFill>
          <a:latin typeface="+mn-lt"/>
          <a:ea typeface="+mn-ea"/>
          <a:cs typeface="+mn-cs"/>
        </a:defRPr>
      </a:lvl7pPr>
      <a:lvl8pPr marL="3169716" algn="l" defTabSz="905633" rtl="0" eaLnBrk="1" latinLnBrk="0" hangingPunct="1">
        <a:defRPr sz="1778" kern="1200">
          <a:solidFill>
            <a:schemeClr val="tx1"/>
          </a:solidFill>
          <a:latin typeface="+mn-lt"/>
          <a:ea typeface="+mn-ea"/>
          <a:cs typeface="+mn-cs"/>
        </a:defRPr>
      </a:lvl8pPr>
      <a:lvl9pPr marL="3622532" algn="l" defTabSz="905633" rtl="0" eaLnBrk="1" latinLnBrk="0" hangingPunct="1">
        <a:defRPr sz="17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microsoft.com/office/2007/relationships/hdphoto" Target="../media/hdphoto1.wdp"/><Relationship Id="rId7"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44000" r="-44000"/>
          </a:stretch>
        </a:blip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4">
            <a:extLst>
              <a:ext uri="{28A0092B-C50C-407E-A947-70E740481C1C}">
                <a14:useLocalDpi xmlns:a14="http://schemas.microsoft.com/office/drawing/2010/main" val="0"/>
              </a:ext>
            </a:extLst>
          </a:blip>
          <a:srcRect/>
          <a:stretch/>
        </p:blipFill>
        <p:spPr>
          <a:xfrm>
            <a:off x="0" y="0"/>
            <a:ext cx="7315200" cy="4876800"/>
          </a:xfrm>
          <a:prstGeom prst="rect">
            <a:avLst/>
          </a:prstGeom>
          <a:ln>
            <a:noFill/>
          </a:ln>
          <a:effectLst>
            <a:softEdge rad="112500"/>
          </a:effectLst>
        </p:spPr>
      </p:pic>
      <p:sp>
        <p:nvSpPr>
          <p:cNvPr id="4" name="Rectangle 3"/>
          <p:cNvSpPr/>
          <p:nvPr/>
        </p:nvSpPr>
        <p:spPr>
          <a:xfrm>
            <a:off x="1" y="3811393"/>
            <a:ext cx="7301522" cy="913007"/>
          </a:xfrm>
          <a:prstGeom prst="rect">
            <a:avLst/>
          </a:prstGeom>
        </p:spPr>
        <p:txBody>
          <a:bodyPr wrap="square">
            <a:spAutoFit/>
          </a:bodyPr>
          <a:lstStyle/>
          <a:p>
            <a:pPr algn="ctr"/>
            <a:r>
              <a:rPr lang="en-US" sz="2133" b="1" dirty="0">
                <a:ln w="3175">
                  <a:noFill/>
                </a:ln>
                <a:solidFill>
                  <a:schemeClr val="bg1"/>
                </a:solidFill>
                <a:effectLst>
                  <a:outerShdw blurRad="38100" dist="38100" dir="2700000" algn="tl">
                    <a:srgbClr val="000000">
                      <a:alpha val="43137"/>
                    </a:srgbClr>
                  </a:outerShdw>
                </a:effectLst>
                <a:latin typeface="Lucida Sans" panose="020B0602030504020204" pitchFamily="34" charset="0"/>
              </a:rPr>
              <a:t>202 Dundee Street</a:t>
            </a:r>
          </a:p>
          <a:p>
            <a:pPr algn="ctr"/>
            <a:r>
              <a:rPr lang="en-US" sz="1600" dirty="0">
                <a:ln w="3175">
                  <a:noFill/>
                </a:ln>
                <a:solidFill>
                  <a:schemeClr val="bg1"/>
                </a:solidFill>
                <a:effectLst>
                  <a:outerShdw blurRad="38100" dist="38100" dir="2700000" algn="tl">
                    <a:srgbClr val="000000">
                      <a:alpha val="43137"/>
                    </a:srgbClr>
                  </a:outerShdw>
                </a:effectLst>
                <a:latin typeface="Lucida Sans" panose="020B0602030504020204" pitchFamily="34" charset="0"/>
              </a:rPr>
              <a:t>South Pointe ~ Summerville, SC 29483</a:t>
            </a:r>
          </a:p>
          <a:p>
            <a:pPr algn="ctr"/>
            <a:r>
              <a:rPr lang="en-US" sz="1600" dirty="0">
                <a:ln w="3175">
                  <a:noFill/>
                </a:ln>
                <a:solidFill>
                  <a:schemeClr val="bg1"/>
                </a:solidFill>
                <a:effectLst>
                  <a:outerShdw blurRad="38100" dist="38100" dir="2700000" algn="tl">
                    <a:srgbClr val="000000">
                      <a:alpha val="43137"/>
                    </a:srgbClr>
                  </a:outerShdw>
                </a:effectLst>
                <a:latin typeface="Lucida Sans" panose="020B0602030504020204" pitchFamily="34" charset="0"/>
              </a:rPr>
              <a:t>MLS# 22004514 ~ $575,000</a:t>
            </a:r>
          </a:p>
        </p:txBody>
      </p:sp>
      <p:sp>
        <p:nvSpPr>
          <p:cNvPr id="30" name="Rectangle 29"/>
          <p:cNvSpPr/>
          <p:nvPr/>
        </p:nvSpPr>
        <p:spPr>
          <a:xfrm>
            <a:off x="1760009" y="8254493"/>
            <a:ext cx="3793067" cy="570926"/>
          </a:xfrm>
          <a:prstGeom prst="rect">
            <a:avLst/>
          </a:prstGeom>
        </p:spPr>
        <p:txBody>
          <a:bodyPr wrap="square">
            <a:spAutoFit/>
          </a:bodyPr>
          <a:lstStyle/>
          <a:p>
            <a:pPr algn="ctr"/>
            <a:r>
              <a:rPr lang="en-US" sz="1244" dirty="0">
                <a:solidFill>
                  <a:schemeClr val="bg1"/>
                </a:solidFill>
                <a:effectLst>
                  <a:outerShdw blurRad="38100" dist="38100" dir="2700000" algn="tl">
                    <a:srgbClr val="000000">
                      <a:alpha val="43137"/>
                    </a:srgbClr>
                  </a:outerShdw>
                </a:effectLst>
                <a:latin typeface="Lucida Sans" panose="020B0602030504020204" pitchFamily="34" charset="0"/>
              </a:rPr>
              <a:t>Laurie Loparo</a:t>
            </a:r>
            <a:br>
              <a:rPr lang="en-US" sz="1244" dirty="0">
                <a:solidFill>
                  <a:schemeClr val="bg1"/>
                </a:solidFill>
                <a:effectLst>
                  <a:outerShdw blurRad="38100" dist="38100" dir="2700000" algn="tl">
                    <a:srgbClr val="000000">
                      <a:alpha val="43137"/>
                    </a:srgbClr>
                  </a:outerShdw>
                </a:effectLst>
                <a:latin typeface="Lucida Sans" panose="020B0602030504020204" pitchFamily="34" charset="0"/>
              </a:rPr>
            </a:br>
            <a:r>
              <a:rPr lang="en-US" sz="933" dirty="0">
                <a:solidFill>
                  <a:schemeClr val="bg1"/>
                </a:solidFill>
                <a:effectLst>
                  <a:outerShdw blurRad="38100" dist="38100" dir="2700000" algn="tl">
                    <a:srgbClr val="000000">
                      <a:alpha val="43137"/>
                    </a:srgbClr>
                  </a:outerShdw>
                </a:effectLst>
                <a:latin typeface="Lucida Sans" panose="020B0602030504020204" pitchFamily="34" charset="0"/>
              </a:rPr>
              <a:t>(843) 442-1290 | laurieloparo@gmail.com</a:t>
            </a:r>
          </a:p>
          <a:p>
            <a:pPr algn="ctr"/>
            <a:r>
              <a:rPr lang="en-US" sz="933" dirty="0">
                <a:solidFill>
                  <a:schemeClr val="bg1"/>
                </a:solidFill>
                <a:effectLst>
                  <a:outerShdw blurRad="38100" dist="38100" dir="2700000" algn="tl">
                    <a:srgbClr val="000000">
                      <a:alpha val="43137"/>
                    </a:srgbClr>
                  </a:outerShdw>
                </a:effectLst>
                <a:latin typeface="Lucida Sans" panose="020B0602030504020204" pitchFamily="34" charset="0"/>
              </a:rPr>
              <a:t>www.lauriesellscharleston.com</a:t>
            </a:r>
          </a:p>
        </p:txBody>
      </p:sp>
      <p:sp>
        <p:nvSpPr>
          <p:cNvPr id="35" name="Rectangle 34"/>
          <p:cNvSpPr/>
          <p:nvPr/>
        </p:nvSpPr>
        <p:spPr>
          <a:xfrm>
            <a:off x="202144" y="8935951"/>
            <a:ext cx="6908796" cy="201722"/>
          </a:xfrm>
          <a:prstGeom prst="rect">
            <a:avLst/>
          </a:prstGeom>
        </p:spPr>
        <p:txBody>
          <a:bodyPr wrap="square" anchor="b">
            <a:spAutoFit/>
          </a:bodyPr>
          <a:lstStyle/>
          <a:p>
            <a:pPr algn="ctr"/>
            <a:r>
              <a:rPr lang="en-US" sz="711" dirty="0">
                <a:solidFill>
                  <a:schemeClr val="bg1"/>
                </a:solidFill>
                <a:effectLst>
                  <a:outerShdw blurRad="38100" dist="38100" dir="2700000" algn="tl">
                    <a:srgbClr val="000000">
                      <a:alpha val="43137"/>
                    </a:srgbClr>
                  </a:outerShdw>
                </a:effectLst>
                <a:latin typeface="Lucida Sans" panose="020B0602030504020204" pitchFamily="34" charset="0"/>
              </a:rPr>
              <a:t>Carolina One Real Estate | 873 Orleans Road, Ste 102 | Charleston, SC 29407-5753</a:t>
            </a:r>
          </a:p>
        </p:txBody>
      </p:sp>
      <p:pic>
        <p:nvPicPr>
          <p:cNvPr id="37"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977672" y="8248650"/>
            <a:ext cx="1202060" cy="7965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6">
            <a:extLst>
              <a:ext uri="{28A0092B-C50C-407E-A947-70E740481C1C}">
                <a14:useLocalDpi xmlns:a14="http://schemas.microsoft.com/office/drawing/2010/main" val="0"/>
              </a:ext>
            </a:extLst>
          </a:blip>
          <a:srcRect/>
          <a:stretch/>
        </p:blipFill>
        <p:spPr>
          <a:xfrm>
            <a:off x="135466" y="8248650"/>
            <a:ext cx="1159933" cy="798119"/>
          </a:xfrm>
          <a:prstGeom prst="rect">
            <a:avLst/>
          </a:prstGeom>
          <a:effectLst/>
        </p:spPr>
      </p:pic>
      <p:sp>
        <p:nvSpPr>
          <p:cNvPr id="2" name="Title 1"/>
          <p:cNvSpPr>
            <a:spLocks noGrp="1"/>
          </p:cNvSpPr>
          <p:nvPr>
            <p:ph type="ctrTitle"/>
          </p:nvPr>
        </p:nvSpPr>
        <p:spPr>
          <a:xfrm>
            <a:off x="0" y="1"/>
            <a:ext cx="7315200" cy="838200"/>
          </a:xfrm>
          <a:effectLst/>
        </p:spPr>
        <p:txBody>
          <a:bodyPr anchor="t">
            <a:noAutofit/>
          </a:bodyPr>
          <a:lstStyle/>
          <a:p>
            <a:r>
              <a:rPr lang="en-US" sz="2800" b="1" i="1" dirty="0">
                <a:ln w="3175">
                  <a:noFill/>
                </a:ln>
                <a:solidFill>
                  <a:schemeClr val="bg1"/>
                </a:solidFill>
                <a:effectLst>
                  <a:outerShdw blurRad="38100" dist="38100" dir="2700000" algn="tl">
                    <a:srgbClr val="000000">
                      <a:alpha val="43137"/>
                    </a:srgbClr>
                  </a:outerShdw>
                </a:effectLst>
                <a:latin typeface="Lucida Sans" panose="020B0602030504020204" pitchFamily="34" charset="0"/>
              </a:rPr>
              <a:t>Totally Remodeled!!</a:t>
            </a:r>
            <a:br>
              <a:rPr lang="en-US" sz="2800" b="1" i="1" dirty="0">
                <a:ln w="3175">
                  <a:noFill/>
                </a:ln>
                <a:solidFill>
                  <a:schemeClr val="bg1"/>
                </a:solidFill>
                <a:effectLst>
                  <a:outerShdw blurRad="38100" dist="38100" dir="2700000" algn="tl">
                    <a:srgbClr val="000000">
                      <a:alpha val="43137"/>
                    </a:srgbClr>
                  </a:outerShdw>
                </a:effectLst>
                <a:latin typeface="Lucida Sans" panose="020B0602030504020204" pitchFamily="34" charset="0"/>
              </a:rPr>
            </a:br>
            <a:r>
              <a:rPr lang="en-US" sz="2000" b="1" i="1" dirty="0">
                <a:ln w="3175">
                  <a:noFill/>
                </a:ln>
                <a:solidFill>
                  <a:schemeClr val="bg1"/>
                </a:solidFill>
                <a:effectLst>
                  <a:outerShdw blurRad="38100" dist="38100" dir="2700000" algn="tl">
                    <a:srgbClr val="000000">
                      <a:alpha val="43137"/>
                    </a:srgbClr>
                  </a:outerShdw>
                </a:effectLst>
                <a:latin typeface="Lucida Sans" panose="020B0602030504020204" pitchFamily="34" charset="0"/>
              </a:rPr>
              <a:t>Inground </a:t>
            </a:r>
            <a:r>
              <a:rPr lang="en-US" sz="2000" b="1" i="1" dirty="0" err="1">
                <a:ln w="3175">
                  <a:noFill/>
                </a:ln>
                <a:solidFill>
                  <a:schemeClr val="bg1"/>
                </a:solidFill>
                <a:effectLst>
                  <a:outerShdw blurRad="38100" dist="38100" dir="2700000" algn="tl">
                    <a:srgbClr val="000000">
                      <a:alpha val="43137"/>
                    </a:srgbClr>
                  </a:outerShdw>
                </a:effectLst>
                <a:latin typeface="Lucida Sans" panose="020B0602030504020204" pitchFamily="34" charset="0"/>
              </a:rPr>
              <a:t>Gunite</a:t>
            </a:r>
            <a:r>
              <a:rPr lang="en-US" sz="2000" b="1" i="1" dirty="0">
                <a:ln w="3175">
                  <a:noFill/>
                </a:ln>
                <a:solidFill>
                  <a:schemeClr val="bg1"/>
                </a:solidFill>
                <a:effectLst>
                  <a:outerShdw blurRad="38100" dist="38100" dir="2700000" algn="tl">
                    <a:srgbClr val="000000">
                      <a:alpha val="43137"/>
                    </a:srgbClr>
                  </a:outerShdw>
                </a:effectLst>
                <a:latin typeface="Lucida Sans" panose="020B0602030504020204" pitchFamily="34" charset="0"/>
              </a:rPr>
              <a:t> Pool!! 4 Car Garage/Workshop!! </a:t>
            </a:r>
            <a:endParaRPr lang="en-US" sz="2844" b="1" i="1" dirty="0">
              <a:ln w="3175">
                <a:noFill/>
              </a:ln>
              <a:solidFill>
                <a:schemeClr val="bg1"/>
              </a:solidFill>
              <a:effectLst>
                <a:outerShdw blurRad="38100" dist="38100" dir="2700000" algn="tl">
                  <a:srgbClr val="000000">
                    <a:alpha val="43137"/>
                  </a:srgbClr>
                </a:outerShdw>
              </a:effectLst>
              <a:latin typeface="Lucida Sans" panose="020B0602030504020204" pitchFamily="34" charset="0"/>
            </a:endParaRPr>
          </a:p>
        </p:txBody>
      </p:sp>
      <p:pic>
        <p:nvPicPr>
          <p:cNvPr id="7" name="Picture 6"/>
          <p:cNvPicPr>
            <a:picLocks/>
          </p:cNvPicPr>
          <p:nvPr/>
        </p:nvPicPr>
        <p:blipFill>
          <a:blip r:embed="rId7">
            <a:extLst>
              <a:ext uri="{28A0092B-C50C-407E-A947-70E740481C1C}">
                <a14:useLocalDpi xmlns:a14="http://schemas.microsoft.com/office/drawing/2010/main" val="0"/>
              </a:ext>
            </a:extLst>
          </a:blip>
          <a:srcRect/>
          <a:stretch/>
        </p:blipFill>
        <p:spPr>
          <a:xfrm>
            <a:off x="135467" y="7223059"/>
            <a:ext cx="1281210" cy="854140"/>
          </a:xfrm>
          <a:prstGeom prst="rect">
            <a:avLst/>
          </a:prstGeom>
          <a:ln>
            <a:noFill/>
          </a:ln>
          <a:effectLst/>
        </p:spPr>
      </p:pic>
      <p:pic>
        <p:nvPicPr>
          <p:cNvPr id="8" name="Picture 7"/>
          <p:cNvPicPr>
            <a:picLocks/>
          </p:cNvPicPr>
          <p:nvPr/>
        </p:nvPicPr>
        <p:blipFill>
          <a:blip r:embed="rId8">
            <a:extLst>
              <a:ext uri="{28A0092B-C50C-407E-A947-70E740481C1C}">
                <a14:useLocalDpi xmlns:a14="http://schemas.microsoft.com/office/drawing/2010/main" val="0"/>
              </a:ext>
            </a:extLst>
          </a:blip>
          <a:srcRect/>
          <a:stretch/>
        </p:blipFill>
        <p:spPr>
          <a:xfrm>
            <a:off x="4457758" y="7223060"/>
            <a:ext cx="1281210" cy="854140"/>
          </a:xfrm>
          <a:prstGeom prst="rect">
            <a:avLst/>
          </a:prstGeom>
          <a:ln>
            <a:noFill/>
          </a:ln>
          <a:effectLst/>
        </p:spPr>
      </p:pic>
      <p:pic>
        <p:nvPicPr>
          <p:cNvPr id="15" name="Picture 14"/>
          <p:cNvPicPr>
            <a:picLocks/>
          </p:cNvPicPr>
          <p:nvPr/>
        </p:nvPicPr>
        <p:blipFill>
          <a:blip r:embed="rId9">
            <a:extLst>
              <a:ext uri="{28A0092B-C50C-407E-A947-70E740481C1C}">
                <a14:useLocalDpi xmlns:a14="http://schemas.microsoft.com/office/drawing/2010/main" val="0"/>
              </a:ext>
            </a:extLst>
          </a:blip>
          <a:srcRect/>
          <a:stretch/>
        </p:blipFill>
        <p:spPr>
          <a:xfrm>
            <a:off x="1576231" y="7223059"/>
            <a:ext cx="1281210" cy="854140"/>
          </a:xfrm>
          <a:prstGeom prst="rect">
            <a:avLst/>
          </a:prstGeom>
          <a:ln>
            <a:noFill/>
          </a:ln>
          <a:effectLst/>
        </p:spPr>
      </p:pic>
      <p:pic>
        <p:nvPicPr>
          <p:cNvPr id="17" name="Picture 16"/>
          <p:cNvPicPr>
            <a:picLocks/>
          </p:cNvPicPr>
          <p:nvPr/>
        </p:nvPicPr>
        <p:blipFill>
          <a:blip r:embed="rId10" cstate="print">
            <a:extLst>
              <a:ext uri="{28A0092B-C50C-407E-A947-70E740481C1C}">
                <a14:useLocalDpi xmlns:a14="http://schemas.microsoft.com/office/drawing/2010/main" val="0"/>
              </a:ext>
            </a:extLst>
          </a:blip>
          <a:srcRect/>
          <a:stretch/>
        </p:blipFill>
        <p:spPr>
          <a:xfrm>
            <a:off x="5898521" y="7223059"/>
            <a:ext cx="1281210" cy="854140"/>
          </a:xfrm>
          <a:prstGeom prst="rect">
            <a:avLst/>
          </a:prstGeom>
          <a:ln>
            <a:noFill/>
          </a:ln>
          <a:effectLst/>
        </p:spPr>
      </p:pic>
      <p:sp>
        <p:nvSpPr>
          <p:cNvPr id="3" name="Subtitle 2"/>
          <p:cNvSpPr>
            <a:spLocks noGrp="1"/>
          </p:cNvSpPr>
          <p:nvPr>
            <p:ph type="subTitle" idx="1"/>
          </p:nvPr>
        </p:nvSpPr>
        <p:spPr>
          <a:xfrm>
            <a:off x="0" y="4724400"/>
            <a:ext cx="7301523" cy="2470177"/>
          </a:xfrm>
        </p:spPr>
        <p:txBody>
          <a:bodyPr anchor="ctr">
            <a:noAutofit/>
          </a:bodyPr>
          <a:lstStyle/>
          <a:p>
            <a:r>
              <a:rPr lang="en-US" sz="978" dirty="0">
                <a:solidFill>
                  <a:schemeClr val="bg1"/>
                </a:solidFill>
                <a:effectLst>
                  <a:outerShdw blurRad="38100" dist="38100" dir="2700000" algn="tl">
                    <a:srgbClr val="000000">
                      <a:alpha val="43137"/>
                    </a:srgbClr>
                  </a:outerShdw>
                </a:effectLst>
                <a:latin typeface="Lucida Sans" panose="020B0602030504020204" pitchFamily="34" charset="0"/>
              </a:rPr>
              <a:t>Located conveniently off 78 near downtown Summerville and Hwy 26, in Southpoint neighborhood. Sellers planned on staying and spared no expense on renovating this beautiful home. From the real hardwood flowing throughout the main floor and living areas, up the stairs and hallway, to the gorgeous new kitchen with quartz counters, new LG appliances, marble tile backsplash, new light fixtures, new sink... all New! Windows have been replaced in entire house. New carpet. All 3 bathrooms were remodeled. Whole house was painted. Complete list of updates is available. Upon arrival you are greeted by the full front porch, inviting you in. Enter the spacious foyer, to the left is coat closed and formal dining room. To the Right is garage, stairs and entrance to the main living areas. Half bath is also located here. Enter into the kitchen which is a cooks dream! Gas range, plenty of cabinets and counter space, eat-in kitchen allowing for conversing with the cook at the bar area or table. Looking out the back at the inground pool will relax you! Family room is large with stone fireplace and shelving on each side. Entertaining can continue onto the screened porch or patio. This is the ideal home for entertaining! The detached 2 car garage 20' X 31' is set up with electric for workshop capabilities. Back inside and upstairs you will find the 4 bedrooms. Over the garage is a large bedroom with closet and storage, also where the laundry is located. Down the hall find the remodeled full bath, 2 large secondary bedrooms and the spacious owners suite. Master bedroom has vaulted ceiling, remodeled bath and walk in closet. Attached garage is epoxied and has hook up for laundry as another option. Crawl space is encapsulated! This home is ready for you to just move in! Call today for a showing and list of upgrades.</a:t>
            </a:r>
          </a:p>
        </p:txBody>
      </p:sp>
      <p:pic>
        <p:nvPicPr>
          <p:cNvPr id="18" name="Picture 17">
            <a:extLst>
              <a:ext uri="{FF2B5EF4-FFF2-40B4-BE49-F238E27FC236}">
                <a16:creationId xmlns:a16="http://schemas.microsoft.com/office/drawing/2014/main" id="{266F7AB7-9A23-4479-8B2A-C55908BD6B4E}"/>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3016995" y="7223059"/>
            <a:ext cx="1281210" cy="854140"/>
          </a:xfrm>
          <a:prstGeom prst="rect">
            <a:avLst/>
          </a:prstGeom>
          <a:ln>
            <a:noFill/>
          </a:ln>
          <a:effec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933</TotalTime>
  <Words>420</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Totally Remodeled!! Inground Gunite Pool!! 4 Car Garage/Workshop!!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76</cp:revision>
  <dcterms:created xsi:type="dcterms:W3CDTF">2006-08-16T00:00:00Z</dcterms:created>
  <dcterms:modified xsi:type="dcterms:W3CDTF">2022-02-28T15:38:52Z</dcterms:modified>
</cp:coreProperties>
</file>