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7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0292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907" y="3927158"/>
            <a:ext cx="7490586" cy="973099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2030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Coldspring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Drive H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Woodhill Place ~ North Charleston ~ MLS# 17008931 ~ $59,900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 Bedroom - 2 Bath - 945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Sq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Ft 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07" y="6192215"/>
            <a:ext cx="7490586" cy="1517086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Cute 2 bedroom, 2 bath condo with fireplace in quiet neighborhood.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Private screened in patio overlooks duck pond.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2nd floor unit. 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Close to interstate, airport and shopping.</a:t>
            </a: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is a short sale.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5719" y="864397"/>
            <a:ext cx="5160962" cy="290417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138303" y="5058842"/>
            <a:ext cx="7495794" cy="974788"/>
            <a:chOff x="152400" y="3587401"/>
            <a:chExt cx="7495794" cy="97478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3587401"/>
              <a:ext cx="1732280" cy="974788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0100" y="3587401"/>
              <a:ext cx="1732280" cy="974788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87800" y="3587401"/>
              <a:ext cx="1732280" cy="974788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15914" y="3587401"/>
              <a:ext cx="1732280" cy="974788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5076190" y="9012156"/>
            <a:ext cx="2764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Edie Ashley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469-4355 M | (843) 261-7115 O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edie.ashley@agentownedrealty.com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Inc. | 141 A N. Main St | Summerville, SC 29483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571500" y="70486"/>
            <a:ext cx="6629400" cy="691514"/>
          </a:xfrm>
          <a:prstGeom prst="ribbon">
            <a:avLst>
              <a:gd name="adj1" fmla="val 16667"/>
              <a:gd name="adj2" fmla="val 71913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i="1" dirty="0">
                <a:solidFill>
                  <a:schemeClr val="tx1"/>
                </a:solidFill>
                <a:latin typeface="Gabriola" panose="04040605051002020D02" pitchFamily="82" charset="0"/>
              </a:rPr>
              <a:t>Adorable Condo Overlooking Duck Pond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31477" y="7867885"/>
            <a:ext cx="7509446" cy="972502"/>
            <a:chOff x="138748" y="7304435"/>
            <a:chExt cx="7509446" cy="972502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8748" y="7304436"/>
              <a:ext cx="1728216" cy="97250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92902" y="7304436"/>
              <a:ext cx="1728216" cy="972501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7" name="Picture 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65825" y="7304435"/>
              <a:ext cx="1728216" cy="97250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19978" y="7304435"/>
              <a:ext cx="1728216" cy="97250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2030 Coldspring Drive H Woodhill Place ~ North Charleston ~ MLS# 17008931 ~ $59,900 2 Bedroom - 2 Bath - 945 Sq Ft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15</cp:revision>
  <dcterms:created xsi:type="dcterms:W3CDTF">2006-08-16T00:00:00Z</dcterms:created>
  <dcterms:modified xsi:type="dcterms:W3CDTF">2017-05-15T15:19:21Z</dcterms:modified>
</cp:coreProperties>
</file>