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9/9/2024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a:ln w="3175">
                  <a:noFill/>
                </a:ln>
                <a:solidFill>
                  <a:srgbClr val="9D0000"/>
                </a:solidFill>
                <a:latin typeface="Futura Lt BT" panose="020B0402020204020303" pitchFamily="34" charset="0"/>
                <a:ea typeface="Gadugi" panose="020B0502040204020203" pitchFamily="34" charset="0"/>
              </a:rPr>
              <a:t>New Price! </a:t>
            </a:r>
            <a:r>
              <a:rPr lang="en-US" sz="2600" b="1" dirty="0">
                <a:ln w="3175">
                  <a:noFill/>
                </a:ln>
                <a:solidFill>
                  <a:srgbClr val="9D0000"/>
                </a:solidFill>
                <a:latin typeface="Futura Lt BT" panose="020B0402020204020303" pitchFamily="34" charset="0"/>
                <a:ea typeface="Gadugi" panose="020B0502040204020203" pitchFamily="34" charset="0"/>
              </a:rPr>
              <a:t>Top Floor Condo in West Ashley!</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a:solidFill>
                  <a:srgbClr val="9D0000"/>
                </a:solidFill>
                <a:latin typeface="Futura Bk BT" panose="020B0502020204020303" pitchFamily="34" charset="0"/>
                <a:ea typeface="Gadugi" panose="020B0502040204020203" pitchFamily="34" charset="0"/>
              </a:rPr>
              <a:t>nickmavencharleston.com</a:t>
            </a:r>
            <a:endParaRPr lang="en-US" sz="1100" dirty="0">
              <a:solidFill>
                <a:srgbClr val="9D0000"/>
              </a:solidFill>
              <a:latin typeface="Futura Bk BT" panose="020B0502020204020303" pitchFamily="34" charset="0"/>
              <a:ea typeface="Gadugi" panose="020B0502040204020203" pitchFamily="34" charset="0"/>
            </a:endParaRP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3587"/>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2031 Egret Crest Lane</a:t>
            </a:r>
          </a:p>
          <a:p>
            <a:pPr algn="r"/>
            <a:endParaRPr lang="en-US" sz="2200" dirty="0">
              <a:latin typeface="Futura LtCn BT" panose="020B0408020204030204" pitchFamily="34" charset="0"/>
            </a:endParaRPr>
          </a:p>
          <a:p>
            <a:pPr algn="r"/>
            <a:r>
              <a:rPr lang="en-US" sz="2000" dirty="0">
                <a:latin typeface="Futura LtCn BT" panose="020B0408020204030204" pitchFamily="34" charset="0"/>
              </a:rPr>
              <a:t>The Colony at Heron Reserve</a:t>
            </a:r>
          </a:p>
          <a:p>
            <a:pPr algn="r"/>
            <a:r>
              <a:rPr lang="en-US" sz="2000" dirty="0">
                <a:latin typeface="Futura LtCn BT" panose="020B0408020204030204" pitchFamily="34" charset="0"/>
              </a:rPr>
              <a:t>Charleston, SC 29414</a:t>
            </a:r>
          </a:p>
          <a:p>
            <a:pPr algn="r"/>
            <a:r>
              <a:rPr lang="en-US" sz="2000" dirty="0">
                <a:latin typeface="Futura LtCn BT" panose="020B0408020204030204" pitchFamily="34" charset="0"/>
              </a:rPr>
              <a:t>MLS# 24019829</a:t>
            </a:r>
          </a:p>
          <a:p>
            <a:pPr algn="r"/>
            <a:r>
              <a:rPr lang="en-US" sz="2000" dirty="0">
                <a:latin typeface="Futura LtCn BT" panose="020B0408020204030204" pitchFamily="34" charset="0"/>
              </a:rPr>
              <a:t>$329,000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3 Bed | 2 Bath | 1,416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643506"/>
            <a:ext cx="8076707" cy="310976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 BT" panose="020B0402020204020303" pitchFamily="34" charset="0"/>
              </a:rPr>
              <a:t>PRICE REDUCED!</a:t>
            </a:r>
          </a:p>
          <a:p>
            <a:r>
              <a:rPr lang="en-US" sz="1400" dirty="0">
                <a:latin typeface="Futura Lt BT" panose="020B0402020204020303" pitchFamily="34" charset="0"/>
              </a:rPr>
              <a:t>Welcome to luxury living at The Colony at Heron Reserve! This stunning top floor 3-bedroom, 2-bathroom condo epitomizes comfort and style, boasting an array of modern upgrades and fantastic community amenities. The condo features spacious bedrooms, well-appointed bathrooms, and a charming screened-in porch perfect for enjoying serene views and fresh air without the bother of insects. You'll love the modern touches, including all-new appliances, fresh paint, stylish LVP flooring, and a brand new HVAC unit installed in 2020, ensuring your comfort year-round. As a bonus, the price includes all furniture, making this a truly turnkey opportunity.</a:t>
            </a:r>
          </a:p>
          <a:p>
            <a:r>
              <a:rPr lang="en-US" sz="1400" dirty="0">
                <a:latin typeface="Futura Lt BT" panose="020B0402020204020303" pitchFamily="34" charset="0"/>
              </a:rPr>
              <a:t>Nestled within a gated community, this home offers peace of mind and security. Enjoy leisurely days by the pool, strolls through the park, and social gatherings at the club house. Additional storage space is available for your convenience. Don't miss your chance to own a beautifully updated condo in a desirable community with exceptional amenities. Contact us today to schedule a viewing and make this incredible home yours!</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3">
            <a:extLst>
              <a:ext uri="{28A0092B-C50C-407E-A947-70E740481C1C}">
                <a14:useLocalDpi xmlns:a14="http://schemas.microsoft.com/office/drawing/2010/main" val="0"/>
              </a:ext>
            </a:extLst>
          </a:blip>
          <a:srcRect l="631" r="631"/>
          <a:stretch/>
        </p:blipFill>
        <p:spPr>
          <a:xfrm>
            <a:off x="76200" y="738917"/>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6691" y="7806086"/>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47749" y="7806086"/>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62219" y="7806086"/>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719455" y="7806086"/>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004983" y="7806086"/>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6691" y="3587496"/>
            <a:ext cx="1504788" cy="1003192"/>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647749" y="3587496"/>
            <a:ext cx="1505158" cy="1003438"/>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361851" y="3587496"/>
            <a:ext cx="1505158" cy="1003438"/>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719271" y="3587496"/>
            <a:ext cx="1504788" cy="100319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5004801" y="3587496"/>
            <a:ext cx="1505158" cy="1003438"/>
          </a:xfrm>
          <a:prstGeom prst="rect">
            <a:avLst/>
          </a:prstGeom>
          <a:ln>
            <a:solidFill>
              <a:schemeClr val="tx1"/>
            </a:solidFill>
          </a:ln>
        </p:spPr>
      </p:pic>
      <p:pic>
        <p:nvPicPr>
          <p:cNvPr id="12" name="Picture 2">
            <a:extLst>
              <a:ext uri="{FF2B5EF4-FFF2-40B4-BE49-F238E27FC236}">
                <a16:creationId xmlns:a16="http://schemas.microsoft.com/office/drawing/2014/main" id="{3D8E0AC7-6479-A702-4695-5CBBE2E0B42F}"/>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414454" y="9069481"/>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620</TotalTime>
  <Words>253</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New Price! Top Floor Condo in West Ashley!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97</cp:revision>
  <dcterms:created xsi:type="dcterms:W3CDTF">2006-08-16T00:00:00Z</dcterms:created>
  <dcterms:modified xsi:type="dcterms:W3CDTF">2024-09-09T15:15:20Z</dcterms:modified>
</cp:coreProperties>
</file>