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90"/>
    <a:srgbClr val="00345C"/>
    <a:srgbClr val="00355E"/>
    <a:srgbClr val="EA5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862" y="-45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8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18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57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96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36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75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14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76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1pPr>
            <a:lvl2pPr marL="539365" indent="0">
              <a:buNone/>
              <a:defRPr sz="2118">
                <a:solidFill>
                  <a:schemeClr val="tx1">
                    <a:tint val="75000"/>
                  </a:schemeClr>
                </a:solidFill>
              </a:defRPr>
            </a:lvl2pPr>
            <a:lvl3pPr marL="1078731" indent="0">
              <a:buNone/>
              <a:defRPr sz="1906">
                <a:solidFill>
                  <a:schemeClr val="tx1">
                    <a:tint val="75000"/>
                  </a:schemeClr>
                </a:solidFill>
              </a:defRPr>
            </a:lvl3pPr>
            <a:lvl4pPr marL="1618097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4pPr>
            <a:lvl5pPr marL="2157463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5pPr>
            <a:lvl6pPr marL="2696828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6pPr>
            <a:lvl7pPr marL="3236194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7pPr>
            <a:lvl8pPr marL="3775560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8pPr>
            <a:lvl9pPr marL="4314926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282"/>
            </a:lvl1pPr>
            <a:lvl2pPr>
              <a:defRPr sz="2859"/>
            </a:lvl2pPr>
            <a:lvl3pPr>
              <a:defRPr sz="2329"/>
            </a:lvl3pPr>
            <a:lvl4pPr>
              <a:defRPr sz="2118"/>
            </a:lvl4pPr>
            <a:lvl5pPr>
              <a:defRPr sz="2118"/>
            </a:lvl5pPr>
            <a:lvl6pPr>
              <a:defRPr sz="2118"/>
            </a:lvl6pPr>
            <a:lvl7pPr>
              <a:defRPr sz="2118"/>
            </a:lvl7pPr>
            <a:lvl8pPr>
              <a:defRPr sz="2118"/>
            </a:lvl8pPr>
            <a:lvl9pPr>
              <a:defRPr sz="2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282"/>
            </a:lvl1pPr>
            <a:lvl2pPr>
              <a:defRPr sz="2859"/>
            </a:lvl2pPr>
            <a:lvl3pPr>
              <a:defRPr sz="2329"/>
            </a:lvl3pPr>
            <a:lvl4pPr>
              <a:defRPr sz="2118"/>
            </a:lvl4pPr>
            <a:lvl5pPr>
              <a:defRPr sz="2118"/>
            </a:lvl5pPr>
            <a:lvl6pPr>
              <a:defRPr sz="2118"/>
            </a:lvl6pPr>
            <a:lvl7pPr>
              <a:defRPr sz="2118"/>
            </a:lvl7pPr>
            <a:lvl8pPr>
              <a:defRPr sz="2118"/>
            </a:lvl8pPr>
            <a:lvl9pPr>
              <a:defRPr sz="2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859" b="1"/>
            </a:lvl1pPr>
            <a:lvl2pPr marL="539365" indent="0">
              <a:buNone/>
              <a:defRPr sz="2329" b="1"/>
            </a:lvl2pPr>
            <a:lvl3pPr marL="1078731" indent="0">
              <a:buNone/>
              <a:defRPr sz="2118" b="1"/>
            </a:lvl3pPr>
            <a:lvl4pPr marL="1618097" indent="0">
              <a:buNone/>
              <a:defRPr sz="1906" b="1"/>
            </a:lvl4pPr>
            <a:lvl5pPr marL="2157463" indent="0">
              <a:buNone/>
              <a:defRPr sz="1906" b="1"/>
            </a:lvl5pPr>
            <a:lvl6pPr marL="2696828" indent="0">
              <a:buNone/>
              <a:defRPr sz="1906" b="1"/>
            </a:lvl6pPr>
            <a:lvl7pPr marL="3236194" indent="0">
              <a:buNone/>
              <a:defRPr sz="1906" b="1"/>
            </a:lvl7pPr>
            <a:lvl8pPr marL="3775560" indent="0">
              <a:buNone/>
              <a:defRPr sz="1906" b="1"/>
            </a:lvl8pPr>
            <a:lvl9pPr marL="4314926" indent="0">
              <a:buNone/>
              <a:defRPr sz="19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859"/>
            </a:lvl1pPr>
            <a:lvl2pPr>
              <a:defRPr sz="2329"/>
            </a:lvl2pPr>
            <a:lvl3pPr>
              <a:defRPr sz="2118"/>
            </a:lvl3pPr>
            <a:lvl4pPr>
              <a:defRPr sz="1906"/>
            </a:lvl4pPr>
            <a:lvl5pPr>
              <a:defRPr sz="1906"/>
            </a:lvl5pPr>
            <a:lvl6pPr>
              <a:defRPr sz="1906"/>
            </a:lvl6pPr>
            <a:lvl7pPr>
              <a:defRPr sz="1906"/>
            </a:lvl7pPr>
            <a:lvl8pPr>
              <a:defRPr sz="1906"/>
            </a:lvl8pPr>
            <a:lvl9pPr>
              <a:defRPr sz="19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859" b="1"/>
            </a:lvl1pPr>
            <a:lvl2pPr marL="539365" indent="0">
              <a:buNone/>
              <a:defRPr sz="2329" b="1"/>
            </a:lvl2pPr>
            <a:lvl3pPr marL="1078731" indent="0">
              <a:buNone/>
              <a:defRPr sz="2118" b="1"/>
            </a:lvl3pPr>
            <a:lvl4pPr marL="1618097" indent="0">
              <a:buNone/>
              <a:defRPr sz="1906" b="1"/>
            </a:lvl4pPr>
            <a:lvl5pPr marL="2157463" indent="0">
              <a:buNone/>
              <a:defRPr sz="1906" b="1"/>
            </a:lvl5pPr>
            <a:lvl6pPr marL="2696828" indent="0">
              <a:buNone/>
              <a:defRPr sz="1906" b="1"/>
            </a:lvl6pPr>
            <a:lvl7pPr marL="3236194" indent="0">
              <a:buNone/>
              <a:defRPr sz="1906" b="1"/>
            </a:lvl7pPr>
            <a:lvl8pPr marL="3775560" indent="0">
              <a:buNone/>
              <a:defRPr sz="1906" b="1"/>
            </a:lvl8pPr>
            <a:lvl9pPr marL="4314926" indent="0">
              <a:buNone/>
              <a:defRPr sz="19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859"/>
            </a:lvl1pPr>
            <a:lvl2pPr>
              <a:defRPr sz="2329"/>
            </a:lvl2pPr>
            <a:lvl3pPr>
              <a:defRPr sz="2118"/>
            </a:lvl3pPr>
            <a:lvl4pPr>
              <a:defRPr sz="1906"/>
            </a:lvl4pPr>
            <a:lvl5pPr>
              <a:defRPr sz="1906"/>
            </a:lvl5pPr>
            <a:lvl6pPr>
              <a:defRPr sz="1906"/>
            </a:lvl6pPr>
            <a:lvl7pPr>
              <a:defRPr sz="1906"/>
            </a:lvl7pPr>
            <a:lvl8pPr>
              <a:defRPr sz="1906"/>
            </a:lvl8pPr>
            <a:lvl9pPr>
              <a:defRPr sz="19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32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812"/>
            </a:lvl1pPr>
            <a:lvl2pPr>
              <a:defRPr sz="3282"/>
            </a:lvl2pPr>
            <a:lvl3pPr>
              <a:defRPr sz="2859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94"/>
            </a:lvl1pPr>
            <a:lvl2pPr marL="539365" indent="0">
              <a:buNone/>
              <a:defRPr sz="1376"/>
            </a:lvl2pPr>
            <a:lvl3pPr marL="1078731" indent="0">
              <a:buNone/>
              <a:defRPr sz="1165"/>
            </a:lvl3pPr>
            <a:lvl4pPr marL="1618097" indent="0">
              <a:buNone/>
              <a:defRPr sz="1059"/>
            </a:lvl4pPr>
            <a:lvl5pPr marL="2157463" indent="0">
              <a:buNone/>
              <a:defRPr sz="1059"/>
            </a:lvl5pPr>
            <a:lvl6pPr marL="2696828" indent="0">
              <a:buNone/>
              <a:defRPr sz="1059"/>
            </a:lvl6pPr>
            <a:lvl7pPr marL="3236194" indent="0">
              <a:buNone/>
              <a:defRPr sz="1059"/>
            </a:lvl7pPr>
            <a:lvl8pPr marL="3775560" indent="0">
              <a:buNone/>
              <a:defRPr sz="1059"/>
            </a:lvl8pPr>
            <a:lvl9pPr marL="4314926" indent="0">
              <a:buNone/>
              <a:defRPr sz="10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32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812"/>
            </a:lvl1pPr>
            <a:lvl2pPr marL="539365" indent="0">
              <a:buNone/>
              <a:defRPr sz="3282"/>
            </a:lvl2pPr>
            <a:lvl3pPr marL="1078731" indent="0">
              <a:buNone/>
              <a:defRPr sz="2859"/>
            </a:lvl3pPr>
            <a:lvl4pPr marL="1618097" indent="0">
              <a:buNone/>
              <a:defRPr sz="2329"/>
            </a:lvl4pPr>
            <a:lvl5pPr marL="2157463" indent="0">
              <a:buNone/>
              <a:defRPr sz="2329"/>
            </a:lvl5pPr>
            <a:lvl6pPr marL="2696828" indent="0">
              <a:buNone/>
              <a:defRPr sz="2329"/>
            </a:lvl6pPr>
            <a:lvl7pPr marL="3236194" indent="0">
              <a:buNone/>
              <a:defRPr sz="2329"/>
            </a:lvl7pPr>
            <a:lvl8pPr marL="3775560" indent="0">
              <a:buNone/>
              <a:defRPr sz="2329"/>
            </a:lvl8pPr>
            <a:lvl9pPr marL="4314926" indent="0">
              <a:buNone/>
              <a:defRPr sz="232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94"/>
            </a:lvl1pPr>
            <a:lvl2pPr marL="539365" indent="0">
              <a:buNone/>
              <a:defRPr sz="1376"/>
            </a:lvl2pPr>
            <a:lvl3pPr marL="1078731" indent="0">
              <a:buNone/>
              <a:defRPr sz="1165"/>
            </a:lvl3pPr>
            <a:lvl4pPr marL="1618097" indent="0">
              <a:buNone/>
              <a:defRPr sz="1059"/>
            </a:lvl4pPr>
            <a:lvl5pPr marL="2157463" indent="0">
              <a:buNone/>
              <a:defRPr sz="1059"/>
            </a:lvl5pPr>
            <a:lvl6pPr marL="2696828" indent="0">
              <a:buNone/>
              <a:defRPr sz="1059"/>
            </a:lvl6pPr>
            <a:lvl7pPr marL="3236194" indent="0">
              <a:buNone/>
              <a:defRPr sz="1059"/>
            </a:lvl7pPr>
            <a:lvl8pPr marL="3775560" indent="0">
              <a:buNone/>
              <a:defRPr sz="1059"/>
            </a:lvl8pPr>
            <a:lvl9pPr marL="4314926" indent="0">
              <a:buNone/>
              <a:defRPr sz="10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8731" rtl="0" eaLnBrk="1" latinLnBrk="0" hangingPunct="1">
        <a:spcBef>
          <a:spcPct val="0"/>
        </a:spcBef>
        <a:buNone/>
        <a:defRPr sz="51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4524" indent="-404524" algn="l" defTabSz="1078731" rtl="0" eaLnBrk="1" latinLnBrk="0" hangingPunct="1">
        <a:spcBef>
          <a:spcPct val="20000"/>
        </a:spcBef>
        <a:buFont typeface="Arial" pitchFamily="34" charset="0"/>
        <a:buChar char="•"/>
        <a:defRPr sz="3812" kern="1200">
          <a:solidFill>
            <a:schemeClr val="tx1"/>
          </a:solidFill>
          <a:latin typeface="+mn-lt"/>
          <a:ea typeface="+mn-ea"/>
          <a:cs typeface="+mn-cs"/>
        </a:defRPr>
      </a:lvl1pPr>
      <a:lvl2pPr marL="876469" indent="-337104" algn="l" defTabSz="1078731" rtl="0" eaLnBrk="1" latinLnBrk="0" hangingPunct="1">
        <a:spcBef>
          <a:spcPct val="20000"/>
        </a:spcBef>
        <a:buFont typeface="Arial" pitchFamily="34" charset="0"/>
        <a:buChar char="–"/>
        <a:defRPr sz="3282" kern="1200">
          <a:solidFill>
            <a:schemeClr val="tx1"/>
          </a:solidFill>
          <a:latin typeface="+mn-lt"/>
          <a:ea typeface="+mn-ea"/>
          <a:cs typeface="+mn-cs"/>
        </a:defRPr>
      </a:lvl2pPr>
      <a:lvl3pPr marL="1348415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859" kern="1200">
          <a:solidFill>
            <a:schemeClr val="tx1"/>
          </a:solidFill>
          <a:latin typeface="+mn-lt"/>
          <a:ea typeface="+mn-ea"/>
          <a:cs typeface="+mn-cs"/>
        </a:defRPr>
      </a:lvl3pPr>
      <a:lvl4pPr marL="1887780" indent="-269683" algn="l" defTabSz="1078731" rtl="0" eaLnBrk="1" latinLnBrk="0" hangingPunct="1">
        <a:spcBef>
          <a:spcPct val="20000"/>
        </a:spcBef>
        <a:buFont typeface="Arial" pitchFamily="34" charset="0"/>
        <a:buChar char="–"/>
        <a:defRPr sz="2329" kern="1200">
          <a:solidFill>
            <a:schemeClr val="tx1"/>
          </a:solidFill>
          <a:latin typeface="+mn-lt"/>
          <a:ea typeface="+mn-ea"/>
          <a:cs typeface="+mn-cs"/>
        </a:defRPr>
      </a:lvl4pPr>
      <a:lvl5pPr marL="2427145" indent="-269683" algn="l" defTabSz="1078731" rtl="0" eaLnBrk="1" latinLnBrk="0" hangingPunct="1">
        <a:spcBef>
          <a:spcPct val="20000"/>
        </a:spcBef>
        <a:buFont typeface="Arial" pitchFamily="34" charset="0"/>
        <a:buChar char="»"/>
        <a:defRPr sz="2329" kern="1200">
          <a:solidFill>
            <a:schemeClr val="tx1"/>
          </a:solidFill>
          <a:latin typeface="+mn-lt"/>
          <a:ea typeface="+mn-ea"/>
          <a:cs typeface="+mn-cs"/>
        </a:defRPr>
      </a:lvl5pPr>
      <a:lvl6pPr marL="2966511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6pPr>
      <a:lvl7pPr marL="3505877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7pPr>
      <a:lvl8pPr marL="4045243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8pPr>
      <a:lvl9pPr marL="4584608" indent="-269683" algn="l" defTabSz="1078731" rtl="0" eaLnBrk="1" latinLnBrk="0" hangingPunct="1">
        <a:spcBef>
          <a:spcPct val="20000"/>
        </a:spcBef>
        <a:buFont typeface="Arial" pitchFamily="34" charset="0"/>
        <a:buChar char="•"/>
        <a:defRPr sz="23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1pPr>
      <a:lvl2pPr marL="539365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2pPr>
      <a:lvl3pPr marL="1078731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618097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4pPr>
      <a:lvl5pPr marL="2157463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5pPr>
      <a:lvl6pPr marL="2696828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6pPr>
      <a:lvl7pPr marL="3236194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7pPr>
      <a:lvl8pPr marL="3775560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8pPr>
      <a:lvl9pPr marL="4314926" algn="l" defTabSz="1078731" rtl="0" eaLnBrk="1" latinLnBrk="0" hangingPunct="1">
        <a:defRPr sz="21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559569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80035" y="9388890"/>
            <a:ext cx="1269531" cy="5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582665"/>
            <a:ext cx="6551050" cy="1540041"/>
          </a:xfrm>
        </p:spPr>
        <p:txBody>
          <a:bodyPr anchor="t">
            <a:noAutofit/>
          </a:bodyPr>
          <a:lstStyle/>
          <a:p>
            <a:r>
              <a:rPr lang="en-US" sz="2541" b="1" dirty="0">
                <a:ln w="3175">
                  <a:noFill/>
                </a:ln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2034 Asher Loop</a:t>
            </a:r>
            <a:br>
              <a:rPr lang="en-US" sz="2541" b="1" dirty="0">
                <a:ln w="3175">
                  <a:noFill/>
                </a:ln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118" dirty="0">
                <a:ln w="3175">
                  <a:noFill/>
                </a:ln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Legend Oaks Plantation</a:t>
            </a:r>
            <a:br>
              <a:rPr lang="en-US" sz="2118" dirty="0">
                <a:ln w="3175">
                  <a:noFill/>
                </a:ln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118" dirty="0">
                <a:ln w="3175">
                  <a:noFill/>
                </a:ln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Summerville, SC 29485</a:t>
            </a:r>
            <a:br>
              <a:rPr lang="en-US" sz="2118" dirty="0">
                <a:ln w="3175">
                  <a:noFill/>
                </a:ln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118" dirty="0">
                <a:ln w="3175">
                  <a:noFill/>
                </a:ln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22011408 ~ $399,900</a:t>
            </a:r>
            <a:endParaRPr lang="en-US" sz="1271" dirty="0">
              <a:ln w="3175">
                <a:noFill/>
              </a:ln>
              <a:solidFill>
                <a:srgbClr val="003090"/>
              </a:solidFill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27" y="7152473"/>
            <a:ext cx="6324597" cy="2038075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Home located in Legend Oaks Plantation on large corner lot. Has open floor plan with 4 bedroom and 2.5 baths. Engineered hardwood throughout downstairs and carpet upstairs in all bedrooms. Kitchen has 42 inch cabinets with a pantry. All appliances including washer and dryer stay with home. Roof and HVAC were both replaced in 2021.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307457"/>
            <a:ext cx="8229600" cy="7441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94" b="1" dirty="0"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Bonnie Dickson</a:t>
            </a:r>
            <a:br>
              <a:rPr lang="en-US" sz="1694" b="1" dirty="0"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71" dirty="0"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864-219-1674</a:t>
            </a:r>
          </a:p>
          <a:p>
            <a:r>
              <a:rPr lang="en-US" sz="1271" dirty="0"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bonnie.dickson@gmail.com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244353" y="9388890"/>
            <a:ext cx="2985247" cy="581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9" dirty="0" err="1"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AgentOwned</a:t>
            </a:r>
            <a:r>
              <a:rPr lang="en-US" sz="1059" dirty="0"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Realty Co. Premier Group, Inc.</a:t>
            </a:r>
          </a:p>
          <a:p>
            <a:pPr algn="r"/>
            <a:r>
              <a:rPr lang="en-US" sz="1059" dirty="0"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141 A N. Main Street</a:t>
            </a:r>
          </a:p>
          <a:p>
            <a:pPr algn="r"/>
            <a:r>
              <a:rPr lang="en-US" sz="1059" dirty="0">
                <a:solidFill>
                  <a:srgbClr val="003090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Summerville, SC 29483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8229600" cy="483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41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Just Listed</a:t>
            </a:r>
          </a:p>
        </p:txBody>
      </p:sp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53200" y="4226227"/>
            <a:ext cx="1554480" cy="787602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53200" y="6228029"/>
            <a:ext cx="1554480" cy="694333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53200" y="7122707"/>
            <a:ext cx="1554480" cy="2072640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53200" y="5214174"/>
            <a:ext cx="1554480" cy="813510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53200" y="2188152"/>
            <a:ext cx="1554480" cy="834237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53200" y="3222734"/>
            <a:ext cx="1554480" cy="803148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53200" y="1252021"/>
            <a:ext cx="1554480" cy="735786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53200" y="161913"/>
            <a:ext cx="1554480" cy="889763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8871" y="9379470"/>
            <a:ext cx="474454" cy="714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112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Nova</vt:lpstr>
      <vt:lpstr>Calibri</vt:lpstr>
      <vt:lpstr>Office Theme</vt:lpstr>
      <vt:lpstr>2034 Asher Loop Legend Oaks Plantation Summerville, SC 29485 MLS# 22011408 ~ $399,900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2022-05-05T11:35:21Z</dcterms:modified>
</cp:coreProperties>
</file>