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4/16/2020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us04web.zoom.us/j/2056785363" TargetMode="External"/><Relationship Id="rId7" Type="http://schemas.openxmlformats.org/officeDocument/2006/relationships/image" Target="../media/image3.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ttlrealtor@gmail.com" TargetMode="External"/><Relationship Id="rId5" Type="http://schemas.openxmlformats.org/officeDocument/2006/relationships/image" Target="../media/image2.png"/><Relationship Id="rId4" Type="http://schemas.openxmlformats.org/officeDocument/2006/relationships/hyperlink" Target="https://www.flexmls.com/share/3HMEj/2036-Charity-Church-Road-Huger-SC-2945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86400"/>
          </a:xfrm>
          <a:prstGeom prst="rect">
            <a:avLst/>
          </a:prstGeom>
          <a:ln w="12700" cap="sq">
            <a:noFill/>
            <a:miter lim="800000"/>
          </a:ln>
          <a:effectLst/>
        </p:spPr>
      </p:pic>
      <p:sp>
        <p:nvSpPr>
          <p:cNvPr id="3" name="Subtitle 2"/>
          <p:cNvSpPr>
            <a:spLocks noGrp="1"/>
          </p:cNvSpPr>
          <p:nvPr>
            <p:ph type="subTitle" idx="1"/>
          </p:nvPr>
        </p:nvSpPr>
        <p:spPr>
          <a:xfrm>
            <a:off x="115042" y="5548418"/>
            <a:ext cx="7999516" cy="3138382"/>
          </a:xfrm>
        </p:spPr>
        <p:txBody>
          <a:bodyPr anchor="ctr">
            <a:noAutofit/>
          </a:bodyPr>
          <a:lstStyle/>
          <a:p>
            <a:r>
              <a:rPr lang="en-US" sz="2000" dirty="0">
                <a:solidFill>
                  <a:schemeClr val="accent1">
                    <a:lumMod val="75000"/>
                  </a:schemeClr>
                </a:solidFill>
                <a:latin typeface="Cambria" panose="02040503050406030204" pitchFamily="18" charset="0"/>
              </a:rPr>
              <a:t>I will be hosting a virtual walkthrough this Sunday from 11am to 1pm. Please click the link below to join my Zoom presentation to explore this wonderful home and location and ask questions using the chat feature.</a:t>
            </a:r>
          </a:p>
          <a:p>
            <a:endParaRPr lang="en-US" sz="2000" i="1" dirty="0">
              <a:solidFill>
                <a:schemeClr val="accent1">
                  <a:lumMod val="75000"/>
                </a:schemeClr>
              </a:solidFill>
              <a:latin typeface="Cambria" panose="02040503050406030204" pitchFamily="18" charset="0"/>
            </a:endParaRPr>
          </a:p>
          <a:p>
            <a:r>
              <a:rPr lang="nl-NL" sz="2000" i="1" dirty="0">
                <a:solidFill>
                  <a:schemeClr val="accent1">
                    <a:lumMod val="75000"/>
                  </a:schemeClr>
                </a:solidFill>
                <a:latin typeface="Cambria" panose="02040503050406030204" pitchFamily="18" charset="0"/>
              </a:rPr>
              <a:t>Join Zoom Meeting</a:t>
            </a:r>
          </a:p>
          <a:p>
            <a:r>
              <a:rPr lang="nl-NL" sz="2000" i="1" dirty="0">
                <a:solidFill>
                  <a:schemeClr val="accent1">
                    <a:lumMod val="75000"/>
                  </a:schemeClr>
                </a:solidFill>
                <a:latin typeface="Cambria" panose="02040503050406030204" pitchFamily="18" charset="0"/>
                <a:hlinkClick r:id="rId3"/>
              </a:rPr>
              <a:t>https://us04web.zoom.us/j/2056785363</a:t>
            </a:r>
            <a:endParaRPr lang="nl-NL" sz="2000" i="1" dirty="0">
              <a:solidFill>
                <a:schemeClr val="accent1">
                  <a:lumMod val="75000"/>
                </a:schemeClr>
              </a:solidFill>
              <a:latin typeface="Cambria" panose="02040503050406030204" pitchFamily="18" charset="0"/>
            </a:endParaRPr>
          </a:p>
          <a:p>
            <a:endParaRPr lang="nl-NL" sz="2000" i="1" dirty="0">
              <a:solidFill>
                <a:schemeClr val="accent1">
                  <a:lumMod val="75000"/>
                </a:schemeClr>
              </a:solidFill>
              <a:latin typeface="Cambria" panose="02040503050406030204" pitchFamily="18" charset="0"/>
            </a:endParaRPr>
          </a:p>
          <a:p>
            <a:r>
              <a:rPr lang="nl-NL" sz="1600" i="1" dirty="0">
                <a:solidFill>
                  <a:schemeClr val="accent1">
                    <a:lumMod val="75000"/>
                  </a:schemeClr>
                </a:solidFill>
                <a:latin typeface="Cambria" panose="02040503050406030204" pitchFamily="18" charset="0"/>
              </a:rPr>
              <a:t>Listing info:</a:t>
            </a:r>
          </a:p>
          <a:p>
            <a:r>
              <a:rPr lang="en-US" sz="1600" i="1" dirty="0">
                <a:solidFill>
                  <a:schemeClr val="accent1">
                    <a:lumMod val="75000"/>
                  </a:schemeClr>
                </a:solidFill>
                <a:latin typeface="Cambria" panose="02040503050406030204" pitchFamily="18" charset="0"/>
                <a:hlinkClick r:id="rId4"/>
              </a:rPr>
              <a:t>https://www.flexmls.com/share/3HMEj/2036-Charity-Church-Road-Huger-SC-29450</a:t>
            </a:r>
            <a:endParaRPr lang="en-US" sz="1600" i="1" dirty="0">
              <a:solidFill>
                <a:schemeClr val="accent1">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632987" y="9004141"/>
            <a:ext cx="1097280"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7115" y="9057106"/>
            <a:ext cx="7772400" cy="707886"/>
          </a:xfrm>
          <a:prstGeom prst="rect">
            <a:avLst/>
          </a:prstGeom>
        </p:spPr>
        <p:txBody>
          <a:bodyPr wrap="square">
            <a:spAutoFit/>
          </a:bodyPr>
          <a:lstStyle/>
          <a:p>
            <a:pPr algn="ctr"/>
            <a:r>
              <a:rPr lang="en-US" sz="1600" b="1" dirty="0">
                <a:latin typeface="Cambria" panose="02040503050406030204" pitchFamily="18" charset="0"/>
              </a:rPr>
              <a:t>Christine DeCocker</a:t>
            </a:r>
          </a:p>
          <a:p>
            <a:pPr algn="ctr"/>
            <a:r>
              <a:rPr lang="pt-BR" sz="1200" dirty="0">
                <a:latin typeface="Cambria" panose="02040503050406030204" pitchFamily="18" charset="0"/>
              </a:rPr>
              <a:t>(843) 860-9972</a:t>
            </a:r>
          </a:p>
          <a:p>
            <a:pPr algn="ctr"/>
            <a:r>
              <a:rPr lang="pt-BR" sz="1200" dirty="0">
                <a:latin typeface="Cambria" panose="02040503050406030204" pitchFamily="18" charset="0"/>
                <a:hlinkClick r:id="rId6"/>
              </a:rPr>
              <a:t>ttlrealtor@gmail.com</a:t>
            </a:r>
            <a:r>
              <a:rPr lang="pt-BR" sz="1200" dirty="0">
                <a:latin typeface="Cambria" panose="02040503050406030204" pitchFamily="18" charset="0"/>
              </a:rPr>
              <a:t> </a:t>
            </a:r>
            <a:endParaRPr lang="en-US" sz="1200" dirty="0">
              <a:solidFill>
                <a:schemeClr val="accent1">
                  <a:lumMod val="75000"/>
                </a:schemeClr>
              </a:solidFill>
              <a:latin typeface="Cambria" panose="02040503050406030204" pitchFamily="18" charset="0"/>
            </a:endParaRPr>
          </a:p>
        </p:txBody>
      </p:sp>
      <p:sp>
        <p:nvSpPr>
          <p:cNvPr id="6" name="Rectangle 5"/>
          <p:cNvSpPr/>
          <p:nvPr/>
        </p:nvSpPr>
        <p:spPr>
          <a:xfrm>
            <a:off x="227115" y="9827010"/>
            <a:ext cx="7772400" cy="230832"/>
          </a:xfrm>
          <a:prstGeom prst="rect">
            <a:avLst/>
          </a:prstGeom>
        </p:spPr>
        <p:txBody>
          <a:bodyPr wrap="square">
            <a:spAutoFit/>
          </a:bodyPr>
          <a:lstStyle/>
          <a:p>
            <a:pPr algn="ctr"/>
            <a:r>
              <a:rPr lang="en-US" sz="900" dirty="0">
                <a:latin typeface="Cambria" panose="02040503050406030204" pitchFamily="18" charset="0"/>
              </a:rPr>
              <a:t>ERA Wilder Realty, 125-F </a:t>
            </a:r>
            <a:r>
              <a:rPr lang="en-US" sz="900" dirty="0" err="1">
                <a:latin typeface="Cambria" panose="02040503050406030204" pitchFamily="18" charset="0"/>
              </a:rPr>
              <a:t>Wappoo</a:t>
            </a:r>
            <a:r>
              <a:rPr lang="en-US" sz="900" dirty="0">
                <a:latin typeface="Cambria" panose="02040503050406030204" pitchFamily="18" charset="0"/>
              </a:rPr>
              <a:t> Creek Dr, Charleston, SC 29412</a:t>
            </a:r>
          </a:p>
        </p:txBody>
      </p:sp>
      <p:sp>
        <p:nvSpPr>
          <p:cNvPr id="8" name="Rectangle 7"/>
          <p:cNvSpPr/>
          <p:nvPr/>
        </p:nvSpPr>
        <p:spPr>
          <a:xfrm>
            <a:off x="227115" y="4716959"/>
            <a:ext cx="7772400" cy="769441"/>
          </a:xfrm>
          <a:prstGeom prst="rect">
            <a:avLst/>
          </a:prstGeom>
        </p:spPr>
        <p:txBody>
          <a:bodyPr wrap="square">
            <a:spAutoFit/>
          </a:bodyPr>
          <a:lstStyle/>
          <a:p>
            <a:pPr algn="ctr"/>
            <a:r>
              <a:rPr lang="en-US" sz="2800" b="1" dirty="0">
                <a:solidFill>
                  <a:schemeClr val="bg1"/>
                </a:solidFill>
                <a:effectLst>
                  <a:innerShdw blurRad="63500" dist="50800" dir="13500000">
                    <a:prstClr val="black">
                      <a:alpha val="50000"/>
                    </a:prstClr>
                  </a:innerShdw>
                </a:effectLst>
                <a:latin typeface="Cambria" panose="02040503050406030204" pitchFamily="18" charset="0"/>
              </a:rPr>
              <a:t>2036 Charity Church Road</a:t>
            </a:r>
          </a:p>
          <a:p>
            <a:pPr algn="ctr"/>
            <a:r>
              <a:rPr lang="en-US" sz="1600" b="1" dirty="0">
                <a:solidFill>
                  <a:schemeClr val="bg1"/>
                </a:solidFill>
                <a:effectLst>
                  <a:innerShdw blurRad="63500" dist="50800" dir="13500000">
                    <a:prstClr val="black">
                      <a:alpha val="50000"/>
                    </a:prstClr>
                  </a:innerShdw>
                </a:effectLst>
                <a:latin typeface="Cambria" panose="02040503050406030204" pitchFamily="18" charset="0"/>
              </a:rPr>
              <a:t>Huger, SC 29450 ~ MLS# 20003530 ~ $229,900</a:t>
            </a:r>
          </a:p>
        </p:txBody>
      </p:sp>
      <p:pic>
        <p:nvPicPr>
          <p:cNvPr id="1028"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6797958" y="9004141"/>
            <a:ext cx="542544" cy="813816"/>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8313457" y="2331984"/>
            <a:ext cx="4242209" cy="523220"/>
          </a:xfrm>
          <a:prstGeom prst="rect">
            <a:avLst/>
          </a:prstGeom>
          <a:noFill/>
        </p:spPr>
        <p:txBody>
          <a:bodyPr wrap="square" lIns="91440" tIns="45720" rIns="91440" bIns="45720" anchor="ctr">
            <a:spAutoFit/>
          </a:bodyPr>
          <a:lstStyle/>
          <a:p>
            <a:pPr algn="ctr"/>
            <a:r>
              <a:rPr lang="en-US" sz="2800" b="1" i="1" dirty="0">
                <a:ln w="3175">
                  <a:solidFill>
                    <a:srgbClr val="FFC000"/>
                  </a:solidFill>
                  <a:prstDash val="solid"/>
                </a:ln>
                <a:solidFill>
                  <a:srgbClr val="FFFF00"/>
                </a:solidFill>
                <a:effectLst>
                  <a:outerShdw blurRad="50800" dist="38100" dir="5400000" algn="t" rotWithShape="0">
                    <a:prstClr val="black">
                      <a:alpha val="40000"/>
                    </a:prstClr>
                  </a:outerShdw>
                </a:effectLst>
                <a:latin typeface="Cambria" panose="02040503050406030204" pitchFamily="18" charset="0"/>
              </a:rPr>
              <a:t>New Price!</a:t>
            </a:r>
          </a:p>
        </p:txBody>
      </p:sp>
      <p:sp>
        <p:nvSpPr>
          <p:cNvPr id="11" name="Rectangle 10">
            <a:extLst>
              <a:ext uri="{FF2B5EF4-FFF2-40B4-BE49-F238E27FC236}">
                <a16:creationId xmlns:a16="http://schemas.microsoft.com/office/drawing/2014/main" id="{BDC58176-B2DB-400F-9EEC-D2C7603097CE}"/>
              </a:ext>
            </a:extLst>
          </p:cNvPr>
          <p:cNvSpPr/>
          <p:nvPr/>
        </p:nvSpPr>
        <p:spPr>
          <a:xfrm>
            <a:off x="800691" y="1"/>
            <a:ext cx="6628217" cy="1015663"/>
          </a:xfrm>
          <a:prstGeom prst="rect">
            <a:avLst/>
          </a:prstGeom>
        </p:spPr>
        <p:txBody>
          <a:bodyPr wrap="square">
            <a:spAutoFit/>
          </a:bodyPr>
          <a:lstStyle/>
          <a:p>
            <a:pPr algn="ctr"/>
            <a:r>
              <a:rPr lang="en-US" sz="3200" b="1" i="1" dirty="0">
                <a:ln w="3175">
                  <a:noFill/>
                </a:ln>
                <a:solidFill>
                  <a:schemeClr val="bg1"/>
                </a:solidFill>
                <a:effectLst>
                  <a:innerShdw blurRad="63500" dist="50800" dir="13500000">
                    <a:prstClr val="black">
                      <a:alpha val="50000"/>
                    </a:prstClr>
                  </a:innerShdw>
                </a:effectLst>
                <a:latin typeface="Cambria" panose="02040503050406030204" pitchFamily="18" charset="0"/>
                <a:ea typeface="Cambria" panose="02040503050406030204" pitchFamily="18" charset="0"/>
              </a:rPr>
              <a:t>Virtual Open House</a:t>
            </a:r>
          </a:p>
          <a:p>
            <a:pPr algn="ctr"/>
            <a:r>
              <a:rPr lang="en-US" sz="2800" b="1" i="1" dirty="0">
                <a:ln w="3175">
                  <a:noFill/>
                </a:ln>
                <a:solidFill>
                  <a:schemeClr val="bg1"/>
                </a:solidFill>
                <a:effectLst>
                  <a:innerShdw blurRad="63500" dist="50800" dir="13500000">
                    <a:prstClr val="black">
                      <a:alpha val="50000"/>
                    </a:prstClr>
                  </a:innerShdw>
                </a:effectLst>
                <a:latin typeface="Cambria" panose="02040503050406030204" pitchFamily="18" charset="0"/>
                <a:ea typeface="Cambria" panose="02040503050406030204" pitchFamily="18" charset="0"/>
              </a:rPr>
              <a:t>Fresh Air In The County</a:t>
            </a:r>
          </a:p>
        </p:txBody>
      </p:sp>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347</TotalTime>
  <Words>119</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53</cp:revision>
  <dcterms:created xsi:type="dcterms:W3CDTF">2006-08-16T00:00:00Z</dcterms:created>
  <dcterms:modified xsi:type="dcterms:W3CDTF">2020-04-16T19:38:00Z</dcterms:modified>
</cp:coreProperties>
</file>