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7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4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8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5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35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5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3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1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4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7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EB758-361F-4459-9230-02896487B212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7BEEB-B272-4E80-9AA1-4B070B4C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1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432F22-A89D-4D9B-9E8C-6D64E694A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" y="5645450"/>
            <a:ext cx="7223760" cy="3160095"/>
          </a:xfrm>
          <a:prstGeom prst="rect">
            <a:avLst/>
          </a:prstGeom>
          <a:solidFill>
            <a:schemeClr val="accent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C2185B-AD9A-4799-8A9D-B9FDF2554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" y="8801100"/>
            <a:ext cx="7223760" cy="982980"/>
          </a:xfrm>
          <a:prstGeom prst="rect">
            <a:avLst/>
          </a:prstGeom>
          <a:solidFill>
            <a:schemeClr val="accent1">
              <a:lumMod val="100000"/>
              <a:lumOff val="0"/>
            </a:schemeClr>
          </a:solidFill>
          <a:ln>
            <a:noFill/>
          </a:ln>
          <a:extLst>
            <a:ext uri="{91240B29-F687-4f45-9708-019B960494DF}">
              <a14:hiddenLine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DC25B7BF-508D-489F-8886-8D5640AA5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" y="5152474"/>
            <a:ext cx="77438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>
                <a:ln>
                  <a:noFill/>
                </a:ln>
                <a:solidFill>
                  <a:srgbClr val="800000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This Beautiful Home Is Move In Ready!</a:t>
            </a:r>
            <a:endParaRPr kumimoji="0" lang="en-US" altLang="en-US" sz="20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News Gothic MT" panose="020B05040202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66973471-2869-4DF8-85BF-4740DE264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5676033"/>
            <a:ext cx="6950075" cy="358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Centrally located minutes to downtown or the beach, </a:t>
            </a:r>
            <a:r>
              <a:rPr lang="en-US" altLang="en-US" sz="1400" dirty="0" err="1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Longpoint</a:t>
            </a:r>
            <a:r>
              <a:rPr lang="en-US" altLang="en-US" sz="1400" dirty="0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is the perfect location! And this house feels and looks new but NO WAIT ON NEW CONSTRUCTION for you buyer. This is </a:t>
            </a:r>
            <a:r>
              <a:rPr lang="en-US" altLang="en-US" sz="1400" dirty="0" err="1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LowCountry</a:t>
            </a:r>
            <a:r>
              <a:rPr lang="en-US" altLang="en-US" sz="1400" dirty="0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Living at its finest in beautiful </a:t>
            </a:r>
            <a:r>
              <a:rPr lang="en-US" altLang="en-US" sz="1400" dirty="0" err="1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Longpoint</a:t>
            </a:r>
            <a:r>
              <a:rPr lang="en-US" altLang="en-US" sz="1400" dirty="0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Bring your buyer today!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rgbClr val="FFFFFF"/>
              </a:solidFill>
              <a:latin typeface="News Gothic MT" panose="020B05040202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 dirty="0">
                <a:solidFill>
                  <a:srgbClr val="FFFFFF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 Lender Credit of $2,000 is available and will be applied towards the buyer's closing and pre-paid costs if the buyer chooses to use the seller's preferred lender. This credit is in addition to any negotiated seller concessions.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News Gothic MT" panose="020B0504020203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800000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2036 Middleburg Lane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800000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Mount Pleasant, SC 29464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800000"/>
                </a:solidFill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MLS# 19019519 | $475,000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17">
            <a:extLst>
              <a:ext uri="{FF2B5EF4-FFF2-40B4-BE49-F238E27FC236}">
                <a16:creationId xmlns:a16="http://schemas.microsoft.com/office/drawing/2014/main" id="{216FE4DE-2A9F-4B73-A0EA-AB0C9B2C1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8948103"/>
            <a:ext cx="5329238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0" algn="r"/>
              </a:tabLs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Geri Lipps Carolina One Real Estate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0" algn="r"/>
              </a:tabLs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843.810.8398 glipps@carolinaone.com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7" name="Placeholder">
            <a:extLst>
              <a:ext uri="{FF2B5EF4-FFF2-40B4-BE49-F238E27FC236}">
                <a16:creationId xmlns:a16="http://schemas.microsoft.com/office/drawing/2014/main" id="{9E227405-2562-461C-8479-6CDA4B265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224023"/>
            <a:ext cx="7223125" cy="481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id="{465907FF-4FE0-4948-9722-B79EB205D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20848"/>
            <a:ext cx="7223125" cy="631640"/>
          </a:xfrm>
          <a:prstGeom prst="rect">
            <a:avLst/>
          </a:prstGeom>
          <a:solidFill>
            <a:srgbClr val="2D2F2D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Updated Beautiful Home in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News Gothic MT" panose="020B0504020203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Longpoint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5" name="Picture 10">
            <a:extLst>
              <a:ext uri="{FF2B5EF4-FFF2-40B4-BE49-F238E27FC236}">
                <a16:creationId xmlns:a16="http://schemas.microsoft.com/office/drawing/2014/main" id="{F328D7C7-DFC7-41A9-9773-397FF73A9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8898096"/>
            <a:ext cx="1441450" cy="788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D790B87-2E29-4025-B0D1-61512674173C}"/>
              </a:ext>
            </a:extLst>
          </p:cNvPr>
          <p:cNvGrpSpPr/>
          <p:nvPr/>
        </p:nvGrpSpPr>
        <p:grpSpPr>
          <a:xfrm>
            <a:off x="411500" y="4073544"/>
            <a:ext cx="6958924" cy="820890"/>
            <a:chOff x="411163" y="4035444"/>
            <a:chExt cx="6958924" cy="820890"/>
          </a:xfrm>
        </p:grpSpPr>
        <p:pic>
          <p:nvPicPr>
            <p:cNvPr id="15" name="Picture 14" descr="A living room filled with furniture and a fire place&#10;&#10;Description automatically generated">
              <a:extLst>
                <a:ext uri="{FF2B5EF4-FFF2-40B4-BE49-F238E27FC236}">
                  <a16:creationId xmlns:a16="http://schemas.microsoft.com/office/drawing/2014/main" id="{FB961A4C-9BB4-4C78-BDDF-ACFE4CBC41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1163" y="4035444"/>
              <a:ext cx="1223623" cy="82089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6D25655-7AF2-4926-BD7E-2A939CBAD8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44988" y="4038015"/>
              <a:ext cx="1223623" cy="81574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25D5773-DC04-408C-8671-DCAC0146F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78813" y="4039001"/>
              <a:ext cx="1223623" cy="81574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1B75166-F5BE-48C4-B25D-295F3D0114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712638" y="4039001"/>
              <a:ext cx="1223623" cy="81574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A9909634-33AA-49D6-81F4-8C1E860E0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46464" y="4038015"/>
              <a:ext cx="1223623" cy="81574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362904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128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News Gothic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2019-07-11T19:51:50Z</dcterms:created>
  <dcterms:modified xsi:type="dcterms:W3CDTF">2019-07-11T19:58:01Z</dcterms:modified>
</cp:coreProperties>
</file>