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64" y="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1"/>
            <a:ext cx="4500787" cy="30901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0898" y="5020599"/>
            <a:ext cx="4087403" cy="45623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05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2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9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https://my.matterport.com/show/?m=b65778rvdN3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89" y="734864"/>
            <a:ext cx="3490132" cy="232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6946" cy="685800"/>
          </a:xfrm>
        </p:spPr>
        <p:txBody>
          <a:bodyPr>
            <a:noAutofit/>
          </a:bodyPr>
          <a:lstStyle/>
          <a:p>
            <a:r>
              <a:rPr lang="en-US" sz="2700" i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Why wait for new construction?</a:t>
            </a:r>
            <a:br>
              <a:rPr lang="en-US" sz="2700" i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i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This Mt. Pleasant home is 2 years old and looks like a model.</a:t>
            </a:r>
            <a:endParaRPr lang="en-US" sz="2700" i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572000"/>
            <a:ext cx="6781800" cy="1978354"/>
          </a:xfrm>
        </p:spPr>
        <p:txBody>
          <a:bodyPr numCol="1" anchor="ctr">
            <a:noAutofit/>
          </a:bodyPr>
          <a:lstStyle/>
          <a:p>
            <a:pPr algn="ctr"/>
            <a:r>
              <a:rPr lang="en-US" sz="14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This is the Litchfield floorplan by Cal Atlantic Homes and was at one time going to be the model home. It shows like a model! This 3 bedroom, 2 bath home boasts an open floor plan as well as a master bedroom downstairs. There is also a huge about 700 </a:t>
            </a:r>
            <a:r>
              <a:rPr lang="en-US" sz="1400" cap="none" dirty="0" err="1">
                <a:solidFill>
                  <a:schemeClr val="tx1"/>
                </a:solidFill>
                <a:latin typeface="Trebuchet MS" panose="020B0603020202020204" pitchFamily="34" charset="0"/>
              </a:rPr>
              <a:t>sq</a:t>
            </a:r>
            <a:r>
              <a:rPr lang="en-US" sz="14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 foot loft on the second story that sellers are using as an office and an entertainment room. I must also mention the beautiful kitchen with granite countertops, gas range, subway tile backsplash among other finishes.</a:t>
            </a:r>
          </a:p>
          <a:p>
            <a:pPr algn="ctr"/>
            <a:r>
              <a:rPr lang="en-US" sz="14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Check out the virtual tour for more images:</a:t>
            </a:r>
            <a:br>
              <a:rPr lang="en-US" sz="1400" cap="none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1400" cap="none" dirty="0">
                <a:solidFill>
                  <a:schemeClr val="tx1"/>
                </a:solidFill>
                <a:latin typeface="Trebuchet MS" panose="020B0603020202020204" pitchFamily="34" charset="0"/>
                <a:hlinkClick r:id="rId3"/>
              </a:rPr>
              <a:t>https://my.matterport.com/show/?m=b65778rvdN3</a:t>
            </a:r>
            <a:r>
              <a:rPr lang="en-US" sz="14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56" y="3200400"/>
            <a:ext cx="2054542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133600"/>
            <a:ext cx="1685352" cy="1125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7" y="3200400"/>
            <a:ext cx="2054542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734864"/>
            <a:ext cx="3148152" cy="232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2036 Welsh Pony Dr</a:t>
            </a:r>
          </a:p>
          <a:p>
            <a:endParaRPr lang="en-US" sz="2000" dirty="0">
              <a:solidFill>
                <a:srgbClr val="4E6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Tupelo Plantation</a:t>
            </a: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Mt Pleasant, SC 29429</a:t>
            </a:r>
          </a:p>
          <a:p>
            <a:endParaRPr lang="en-US" sz="2000" dirty="0">
              <a:solidFill>
                <a:srgbClr val="4E6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18010643</a:t>
            </a: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$450,000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0670"/>
            <a:ext cx="686577" cy="8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6576" y="8220670"/>
            <a:ext cx="448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Del Shaffer </a:t>
            </a:r>
          </a:p>
          <a:p>
            <a:r>
              <a:rPr lang="en-US" dirty="0">
                <a:latin typeface="Trebuchet MS" panose="020B0603020202020204" pitchFamily="34" charset="0"/>
              </a:rPr>
              <a:t>843.408.6821 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dshaffer@carolinaoneplus.com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37" y="8257240"/>
            <a:ext cx="1235609" cy="850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8" y="6550354"/>
            <a:ext cx="2054542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57" y="6550354"/>
            <a:ext cx="2054542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5" y="3200400"/>
            <a:ext cx="2054542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5" y="6550354"/>
            <a:ext cx="2054542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982" y="4800648"/>
            <a:ext cx="1685352" cy="1125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2629" y="3919430"/>
            <a:ext cx="4351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townhouse is the perfect LOCATION. You are close to Shem Creek, Trader Joe's and Whole Foods. 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townhouse has been freshly painted and just had a new hot water heater installed. The backyard has been regraded and added new sod and a new fence. 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Downstairs has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Smartcore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luxury vinyl waterproof tile and upstairs has new carpet. Home has been inspected and repairs made. Roof was replaced in 2014 and HVAC in 2012.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214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Trebuchet MS</vt:lpstr>
      <vt:lpstr>Wingdings 3</vt:lpstr>
      <vt:lpstr>Ion</vt:lpstr>
      <vt:lpstr>Why wait for new construction? This Mt. Pleasant home is 2 years old and looks like a model.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28</cp:revision>
  <dcterms:created xsi:type="dcterms:W3CDTF">2006-08-16T00:00:00Z</dcterms:created>
  <dcterms:modified xsi:type="dcterms:W3CDTF">2018-04-20T17:55:03Z</dcterms:modified>
</cp:coreProperties>
</file>