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028" y="10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@mattoneillteam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399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2036 Welsh Pony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Tupelo ~ Mount Pleasant, SC 29429 ~ MLS# 18021821 ~ $445,000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53340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0458" y="12211110"/>
            <a:ext cx="3014241" cy="590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1735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House! Saturday, Sept 8 12:00-3:00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4916611"/>
            <a:ext cx="4572000" cy="732508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When you buy a home that was going to be the model home for a community, there are two things you can expect: a superior location and upgrades galore. That's exactly what you get with this stunning home in Tupelo. The fenced-in yard backs to wetlands and is so private you can't even see the neighbors homes! The highlights in this home include hardwood floors, crown molding, hurricane impact glass windows, a fireplace in the living room, tray ceiling in the dining room, SS appliances and a breakfast bar in the kitchen, self-cleaning toilets and an irrigation system. This layout is the best of both worlds in that you have all of the bedrooms on the first level but also have a massive, bonus area on the 2nd level currently set up as a media room and office. Do not miss out on this beauty!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Front porch, back screened-in porch and patio are great spots to enjoy the outdoors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a tray ceiling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a dual vanity, walk-in shower with built-in bench and a walk-in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storage area on the second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Second level is perfect as is but could also be converted into a second master suite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Gutters with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Leafguard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4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5023"/>
            <a:ext cx="1572768" cy="10789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6038"/>
            <a:ext cx="1572768" cy="10789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01000" y="9814143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57700" y="12216825"/>
            <a:ext cx="301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6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4994"/>
            <a:ext cx="1572768" cy="107899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47053"/>
            <a:ext cx="1572768" cy="107899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8068"/>
            <a:ext cx="1572768" cy="10789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29083"/>
            <a:ext cx="1572768" cy="10789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4CA02F-2D13-437E-BEAE-02B8CC729C6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5065023"/>
            <a:ext cx="1572768" cy="1078992"/>
          </a:xfrm>
          <a:prstGeom prst="rect">
            <a:avLst/>
          </a:prstGeom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6CD9434-9F66-4783-A76A-E0EFF928922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6257670"/>
            <a:ext cx="1572768" cy="10789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11024994"/>
            <a:ext cx="1572768" cy="10789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7449501"/>
            <a:ext cx="1572768" cy="10789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8641332"/>
            <a:ext cx="1572768" cy="107899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9833163"/>
            <a:ext cx="1572768" cy="107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264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2018-09-06T20:36:16Z</dcterms:modified>
</cp:coreProperties>
</file>