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886" y="78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hyperlink" Target="mailto:paige@mattoneillteam.com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ben@mattoneillteam.com" TargetMode="External"/><Relationship Id="rId11" Type="http://schemas.openxmlformats.org/officeDocument/2006/relationships/image" Target="../media/image8.jpeg"/><Relationship Id="rId5" Type="http://schemas.openxmlformats.org/officeDocument/2006/relationships/image" Target="../media/image3.jpeg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image" Target="../media/image2.jpeg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399" cy="43736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1148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2036 Welsh Pony Drive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Tupelo ~ Mount Pleasant, SC 29429 ~ MLS# 18021821 ~ $440,000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-533400"/>
            <a:ext cx="777240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5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Great Downtown Investment Opportunity</a:t>
            </a:r>
            <a:endParaRPr lang="en-US" sz="2500" b="1" i="1" dirty="0">
              <a:ln w="3175">
                <a:noFil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00458" y="12211110"/>
            <a:ext cx="3014241" cy="590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Paige Rhodes     843-830-3281</a:t>
            </a:r>
            <a:b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</a:b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paige@mattoneillteam.com</a:t>
            </a:r>
            <a:endParaRPr lang="en-US" sz="16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71735"/>
            <a:ext cx="777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>
                <a:ln w="3175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</a:t>
            </a:r>
            <a:r>
              <a:rPr lang="en-US" sz="2800" b="1" i="1" dirty="0">
                <a:ln w="3175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!</a:t>
            </a:r>
            <a:endParaRPr lang="en-US" sz="2800" b="1" i="1" dirty="0">
              <a:ln w="3175">
                <a:solidFill>
                  <a:schemeClr val="bg2">
                    <a:lumMod val="5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00200" y="4916611"/>
            <a:ext cx="4572000" cy="7325082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When you buy a home that was going to be the model home for a community, there are two things you can expect: a superior location and upgrades galore. That's exactly what you get with this stunning home in Tupelo. The fenced-in yard backs to wetlands and is so private you can't even see the neighbors homes! The highlights in this home include hardwood floors, crown molding, hurricane impact glass windows, a fireplace in the living room, tray ceiling in the dining room, SS appliances and a breakfast bar in the kitchen, self-cleaning toilets and an irrigation system. This layout is the best of both worlds in that you have all of the bedrooms on the first level but also have a massive, bonus area on the 2nd level currently set up as a media room and office. Do not miss out on this beauty!</a:t>
            </a:r>
          </a:p>
          <a:p>
            <a:pPr algn="ctr"/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Front porch, back screened-in porch and patio are great spots to enjoy the outdoors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Master bedroom has a tray ceiling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Master bath has a dual vanity, walk-in shower with built-in bench and a walk-in closet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Amazing storage area on the second level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Second level is perfect as is but could also be converted into a second master suite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Gutters with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Leafguard</a:t>
            </a:r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  <a:endParaRPr lang="en-US" sz="1400" b="1" i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65023"/>
            <a:ext cx="1572768" cy="107899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6038"/>
            <a:ext cx="1572768" cy="107899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001000" y="9814143"/>
            <a:ext cx="38862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600" b="1" i="1" dirty="0">
                <a:latin typeface="Palatino Linotype" panose="02040502050505030304" pitchFamily="18" charset="0"/>
              </a:rPr>
              <a:t>Book your viewing today!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57700" y="12216825"/>
            <a:ext cx="30142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Palatino Linotype" panose="02040502050505030304" pitchFamily="18" charset="0"/>
              </a:rPr>
              <a:t>Ben Laaper     843-642-3546</a:t>
            </a:r>
          </a:p>
          <a:p>
            <a:pPr algn="ctr"/>
            <a:r>
              <a:rPr lang="en-US" sz="1600" dirty="0">
                <a:latin typeface="Palatino Linotype" panose="02040502050505030304" pitchFamily="18" charset="0"/>
                <a:hlinkClick r:id="rId6"/>
              </a:rPr>
              <a:t>ben@mattoneillteam.com</a:t>
            </a:r>
            <a:r>
              <a:rPr lang="en-US" sz="1600" dirty="0">
                <a:latin typeface="Palatino Linotype" panose="02040502050505030304" pitchFamily="18" charset="0"/>
              </a:rPr>
              <a:t> </a:t>
            </a:r>
            <a:endParaRPr lang="en-US" sz="1600" u="sng" dirty="0">
              <a:latin typeface="Palatino Linotype" panose="02040502050505030304" pitchFamily="18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BD691C0-4436-431A-8904-93921F2411D5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024994"/>
            <a:ext cx="1572768" cy="107899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E3D738C8-99E8-422A-8248-46A8AE81D005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47053"/>
            <a:ext cx="1572768" cy="107899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F41B3CF-0EC9-4A63-9576-5525C3362A04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38068"/>
            <a:ext cx="1572768" cy="107899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87150F6-87C8-4BCA-A887-210C6CCDFCF4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29083"/>
            <a:ext cx="1572768" cy="107899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AD4CA02F-2D13-437E-BEAE-02B8CC729C66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632" y="5065023"/>
            <a:ext cx="1572768" cy="1078992"/>
          </a:xfrm>
          <a:prstGeom prst="rect">
            <a:avLst/>
          </a:prstGeom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56CD9434-9F66-4783-A76A-E0EFF9289220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632" y="6257670"/>
            <a:ext cx="1572768" cy="107899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2E076E5E-87C4-437C-8207-D06B59C46B18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632" y="11024994"/>
            <a:ext cx="1572768" cy="107899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E661A723-B89C-4143-9C87-FB53657EC076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632" y="7449501"/>
            <a:ext cx="1572768" cy="107899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2AA86EA-EA06-4685-B72C-58A65BB7CC26}"/>
              </a:ext>
            </a:extLst>
          </p:cNvPr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632" y="8641332"/>
            <a:ext cx="1572768" cy="107899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74B0270-A0D9-4C1F-AB36-5DFB3AFDFE6C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632" y="9833163"/>
            <a:ext cx="1572768" cy="1078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259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61</cp:revision>
  <dcterms:created xsi:type="dcterms:W3CDTF">2006-08-16T00:00:00Z</dcterms:created>
  <dcterms:modified xsi:type="dcterms:W3CDTF">2018-10-09T18:13:00Z</dcterms:modified>
</cp:coreProperties>
</file>