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244" y="5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194310" y="335280"/>
            <a:ext cx="7391552" cy="88513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179915" y="7852479"/>
            <a:ext cx="7414870" cy="1952984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2346960"/>
            <a:ext cx="6606540" cy="2610825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215468"/>
            <a:ext cx="5440680" cy="216069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194310" y="335280"/>
            <a:ext cx="7391552" cy="2092147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179915" y="1047480"/>
            <a:ext cx="7414870" cy="1952984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2123441"/>
            <a:ext cx="1748790" cy="6581422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2123440"/>
            <a:ext cx="5116830" cy="6581423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94310" y="335280"/>
            <a:ext cx="7391552" cy="694700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5140323" y="6165268"/>
            <a:ext cx="2444965" cy="1047238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226422" y="5977092"/>
            <a:ext cx="4712838" cy="1246869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404419" y="5995091"/>
            <a:ext cx="4647783" cy="1135599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4768066" y="5975456"/>
            <a:ext cx="2811800" cy="955605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179915" y="5952547"/>
            <a:ext cx="7414870" cy="1950482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527" y="3613221"/>
            <a:ext cx="6606540" cy="22352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260" y="2108258"/>
            <a:ext cx="5455074" cy="1378375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575157" y="3929482"/>
            <a:ext cx="3248863" cy="505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948379" y="3929482"/>
            <a:ext cx="3248863" cy="505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5158" y="3927900"/>
            <a:ext cx="3248863" cy="938318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5733" y="5029201"/>
            <a:ext cx="3247047" cy="395583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0970" y="3927899"/>
            <a:ext cx="3248863" cy="938318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1" y="5029201"/>
            <a:ext cx="3248863" cy="395583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194310" y="335280"/>
            <a:ext cx="7391552" cy="2092147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179915" y="1047480"/>
            <a:ext cx="7414870" cy="1950482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94310" y="335280"/>
            <a:ext cx="7391552" cy="2092147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7240" y="5252721"/>
            <a:ext cx="2849880" cy="2794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179915" y="1047480"/>
            <a:ext cx="7414870" cy="1952984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777240" y="3352800"/>
            <a:ext cx="2849880" cy="1837334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4168" y="2682240"/>
            <a:ext cx="3318465" cy="5588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94310" y="335280"/>
            <a:ext cx="7391552" cy="88513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179915" y="7852479"/>
            <a:ext cx="7414870" cy="1952984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3032" y="496712"/>
            <a:ext cx="3240748" cy="3563903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38083" y="4085449"/>
            <a:ext cx="3245697" cy="355148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12470" y="2011680"/>
            <a:ext cx="3031236" cy="4291584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94310" y="335280"/>
            <a:ext cx="7391552" cy="3621024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179915" y="2463162"/>
            <a:ext cx="7414870" cy="1950482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96215"/>
            <a:ext cx="6995160" cy="18373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389121" y="9166908"/>
            <a:ext cx="3218687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4593" y="9166908"/>
            <a:ext cx="3218687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392425" y="9166906"/>
            <a:ext cx="987552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1257" y="3924018"/>
            <a:ext cx="6297083" cy="50610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pn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41300"/>
            <a:ext cx="7772400" cy="681681"/>
          </a:xfrm>
        </p:spPr>
        <p:txBody>
          <a:bodyPr anchor="t">
            <a:noAutofit/>
          </a:bodyPr>
          <a:lstStyle/>
          <a:p>
            <a:r>
              <a:rPr lang="en-US" sz="3900" spc="300" dirty="0">
                <a:ln w="10160">
                  <a:noFill/>
                  <a:prstDash val="solid"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 BEDROOM MOVE IN READY!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327" y="8570437"/>
            <a:ext cx="1098353" cy="1362722"/>
          </a:xfrm>
          <a:prstGeom prst="roundRect">
            <a:avLst/>
          </a:prstGeom>
          <a:noFill/>
          <a:ln>
            <a:solidFill>
              <a:schemeClr val="bg1"/>
            </a:solidFill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2031" y="9273570"/>
            <a:ext cx="1599138" cy="577082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581400" y="9796790"/>
            <a:ext cx="419100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100" dirty="0">
                <a:solidFill>
                  <a:schemeClr val="accent5">
                    <a:lumMod val="50000"/>
                  </a:schemeClr>
                </a:solidFill>
              </a:rPr>
              <a:t>RE/MAX Pro Realty, 9209 University Blvd, Charleston, SC 29406</a:t>
            </a:r>
          </a:p>
        </p:txBody>
      </p:sp>
      <p:sp>
        <p:nvSpPr>
          <p:cNvPr id="8" name="Rectangle 7"/>
          <p:cNvSpPr/>
          <p:nvPr/>
        </p:nvSpPr>
        <p:spPr>
          <a:xfrm>
            <a:off x="1333500" y="8686800"/>
            <a:ext cx="33909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chemeClr val="accent5">
                    <a:lumMod val="50000"/>
                  </a:schemeClr>
                </a:solidFill>
              </a:rPr>
              <a:t>Ginger Sanders</a:t>
            </a:r>
          </a:p>
          <a:p>
            <a:endParaRPr lang="en-US" sz="1800" i="1" dirty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en-US" sz="1400" dirty="0">
                <a:solidFill>
                  <a:schemeClr val="accent5">
                    <a:lumMod val="50000"/>
                  </a:schemeClr>
                </a:solidFill>
              </a:rPr>
              <a:t>(843) 822-4618</a:t>
            </a:r>
          </a:p>
          <a:p>
            <a:r>
              <a:rPr lang="en-US" sz="1400" dirty="0">
                <a:solidFill>
                  <a:schemeClr val="accent5">
                    <a:lumMod val="50000"/>
                  </a:schemeClr>
                </a:solidFill>
              </a:rPr>
              <a:t>ginger.sanders.remax@gmail.com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365" y="914400"/>
            <a:ext cx="3696382" cy="2497274"/>
          </a:xfrm>
          <a:prstGeom prst="round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3843237" y="914400"/>
            <a:ext cx="3725963" cy="249727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en-US" sz="26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203 Balsam Circle</a:t>
            </a:r>
          </a:p>
          <a:p>
            <a:pPr algn="r"/>
            <a:endParaRPr lang="en-US" sz="2000" dirty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r"/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Madison Ridge</a:t>
            </a:r>
          </a:p>
          <a:p>
            <a:pPr algn="r"/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Summerville, SC 29485</a:t>
            </a:r>
          </a:p>
          <a:p>
            <a:pPr algn="r"/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MLS# 18019985</a:t>
            </a:r>
          </a:p>
          <a:p>
            <a:pPr algn="r"/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$285,000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6953" y="8121330"/>
            <a:ext cx="1435608" cy="957072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6953" y="5823374"/>
            <a:ext cx="1435608" cy="972640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6953" y="3515953"/>
            <a:ext cx="1435608" cy="966468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6953" y="4664872"/>
            <a:ext cx="1435608" cy="976051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7954" y="3509229"/>
            <a:ext cx="5827492" cy="4742458"/>
          </a:xfrm>
        </p:spPr>
        <p:txBody>
          <a:bodyPr>
            <a:noAutofit/>
          </a:bodyPr>
          <a:lstStyle/>
          <a:p>
            <a:r>
              <a:rPr lang="en-US" sz="1600" dirty="0">
                <a:solidFill>
                  <a:schemeClr val="tx1"/>
                </a:solidFill>
              </a:rPr>
              <a:t>DISCOVERED! This Sensational fully detached 2 story home is situated on a large professionally landscaped lot. The Magnificent Madison Ridge home offers a lovely front porch, 9 ft.+ ceilings, has 4 large bedrooms with plush carpet upstairs including the spacious master bedroom suite that offers a glamorous Hollywood style bathroom with granite counter-tops, double sinks, ceramic tile floors, separate huge walk-in shower, an amazing garden tub and a vast walk-in closet. There are several large rooms on the main floor which feature selected wood flooring throughout including the charming Formal Dining with beautifully designed wainscoting, a designer kitchen showcasing granite counter tops, ceiling beams, stainless steel appliances, elegant tile back splash, custom cabinets, an amazing pantry, an eat-in kitchen that opens into an enormous living room with a lot of natural light. Upon entering the home a fifth bedroom, study or playroom awaits your imagination. The back covered patio has a gas connection for all of your family cookouts and gatherings.</a:t>
            </a: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6953" y="6978465"/>
            <a:ext cx="1435608" cy="960414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4" name="Rectangle 3"/>
          <p:cNvSpPr/>
          <p:nvPr/>
        </p:nvSpPr>
        <p:spPr>
          <a:xfrm>
            <a:off x="-4012611" y="914400"/>
            <a:ext cx="3745910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n w="18415" cmpd="sng">
                  <a:noFill/>
                  <a:prstDash val="solid"/>
                </a:ln>
                <a:solidFill>
                  <a:srgbClr val="C0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$15,000 Agent Bonus</a:t>
            </a:r>
          </a:p>
          <a:p>
            <a:pPr algn="ctr"/>
            <a:r>
              <a:rPr lang="en-US" sz="1400" i="1" dirty="0">
                <a:ln w="18415" cmpd="sng">
                  <a:noFill/>
                  <a:prstDash val="solid"/>
                </a:ln>
                <a:solidFill>
                  <a:srgbClr val="C0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with ratified contract by 4/15/18</a:t>
            </a:r>
            <a:endParaRPr lang="en-US" sz="1800" i="1" dirty="0">
              <a:ln w="18415" cmpd="sng">
                <a:noFill/>
                <a:prstDash val="solid"/>
              </a:ln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27493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170</TotalTime>
  <Words>240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Candara</vt:lpstr>
      <vt:lpstr>Symbol</vt:lpstr>
      <vt:lpstr>Waveform</vt:lpstr>
      <vt:lpstr>5 BEDROOM MOVE IN READY!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CLASSIC RANCH PRICED UNDER $90,000!</dc:title>
  <dc:creator>CVH360</dc:creator>
  <cp:lastModifiedBy>A. Thomas Price</cp:lastModifiedBy>
  <cp:revision>40</cp:revision>
  <dcterms:created xsi:type="dcterms:W3CDTF">2006-08-16T00:00:00Z</dcterms:created>
  <dcterms:modified xsi:type="dcterms:W3CDTF">2018-09-06T03:39:28Z</dcterms:modified>
</cp:coreProperties>
</file>