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379"/>
            <a:ext cx="7309686" cy="4859301"/>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400" dirty="0">
                <a:solidFill>
                  <a:schemeClr val="tx2">
                    <a:lumMod val="75000"/>
                  </a:schemeClr>
                </a:solidFill>
                <a:latin typeface="Century Gothic" panose="020B0502020202020204" pitchFamily="34" charset="0"/>
              </a:rPr>
              <a:t>Gorgeous and Move In Ready! 3 bedroom 2.5 bath town home located in the exclusive community of Branch Creek. This town home is 2 years old and features engineered wood flooring, upgraded lighting fixtures, staggered cabinets and features an oversized granite island with granite counter tops. Mudroom, screen porch, two car detached garage with two parking places beside the drive way make this end unit premiere! Pond view and private setting make this a must see and must own!!! We are priced to sell!</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646331"/>
          </a:xfrm>
          <a:prstGeom prst="rect">
            <a:avLst/>
          </a:prstGeom>
          <a:noFill/>
        </p:spPr>
        <p:txBody>
          <a:bodyPr wrap="square">
            <a:spAutoFit/>
          </a:bodyPr>
          <a:lstStyle/>
          <a:p>
            <a:pPr algn="ctr"/>
            <a:r>
              <a:rPr lang="en-US" sz="3600" b="1">
                <a:ln w="3175">
                  <a:noFill/>
                </a:ln>
                <a:solidFill>
                  <a:schemeClr val="tx2"/>
                </a:solidFill>
                <a:effectLst>
                  <a:outerShdw blurRad="38100" dist="38100" dir="2700000" algn="tl">
                    <a:srgbClr val="000000">
                      <a:alpha val="43137"/>
                    </a:srgbClr>
                  </a:outerShdw>
                </a:effectLst>
                <a:latin typeface="Freestyle Script" panose="030804020302050B0404" pitchFamily="66" charset="0"/>
              </a:rPr>
              <a:t>Lowest Priced 3 Bedroom Townhome in Branch Creek</a:t>
            </a:r>
            <a:endParaRPr lang="en-US" sz="3600" b="1" dirty="0">
              <a:ln w="3175">
                <a:noFill/>
              </a:ln>
              <a:solidFill>
                <a:schemeClr val="tx2"/>
              </a:solidFill>
              <a:effectLst>
                <a:outerShdw blurRad="38100" dist="38100" dir="2700000" algn="tl">
                  <a:srgbClr val="000000">
                    <a:alpha val="43137"/>
                  </a:srgbClr>
                </a:outerShdw>
              </a:effectLst>
              <a:latin typeface="Freestyle Script" panose="030804020302050B0404" pitchFamily="66" charset="0"/>
            </a:endParaRP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203 Bennett Lane</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Summerville, SC 29483</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18029150 :: $205,000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6" y="6362415"/>
            <a:ext cx="1826669" cy="1214064"/>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0" y="7721852"/>
            <a:ext cx="1826440" cy="121361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0" y="5003993"/>
            <a:ext cx="1825346"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430</TotalTime>
  <Words>140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203 Bennett Lane Summerville, SC 29483 MLS# 18029150 :: $205,000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82</cp:revision>
  <dcterms:created xsi:type="dcterms:W3CDTF">2006-08-16T00:00:00Z</dcterms:created>
  <dcterms:modified xsi:type="dcterms:W3CDTF">2019-01-22T12:40:33Z</dcterms:modified>
</cp:coreProperties>
</file>