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556" y="9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7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5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2" y="2251499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3464562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3464562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2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5" y="400474"/>
            <a:ext cx="4600575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5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5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5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7674" y="-304800"/>
            <a:ext cx="7334252" cy="549344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3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043" y="6601286"/>
            <a:ext cx="7353709" cy="1064114"/>
          </a:xfrm>
        </p:spPr>
        <p:txBody>
          <a:bodyPr anchor="ctr">
            <a:no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***Agents!!  This home was rented June 1, 2019 - October 15 solid.  Showings were a challenge!  Home is NOT on the rental market now and can convey at closing!</a:t>
            </a:r>
            <a:br>
              <a:rPr lang="en-US" sz="1400" i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No longer subject to the SC Vacation Home Act!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2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4498" y="9856534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1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Beach Paradise Available Now!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7" y="9224460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850" y="4191000"/>
            <a:ext cx="7327903" cy="97570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l"/>
            <a:r>
              <a:rPr lang="en-US" sz="2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203 Carolina Boulevard</a:t>
            </a:r>
            <a:br>
              <a:rPr lang="en-US" sz="2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Isle of Palms, SC 29451</a:t>
            </a:r>
            <a:br>
              <a:rPr lang="en-US" sz="1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MLS# 19002349 :: $1,695,000</a:t>
            </a:r>
            <a:endParaRPr lang="en-US" sz="1200" cap="none" dirty="0">
              <a:ln w="317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8230445" y="-391179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9019650" y="-53044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Construction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9073321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4" y="7687340"/>
            <a:ext cx="1783080" cy="118975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8846" y="7687340"/>
            <a:ext cx="1783080" cy="1185787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8065" y="7687409"/>
            <a:ext cx="1783080" cy="1189873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2F6613-BD8C-48B8-97FB-D15A0F5BAA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456" y="7687467"/>
            <a:ext cx="1783080" cy="1189758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ACE23C-74BA-41D7-97CE-A7FC7032DF81}"/>
              </a:ext>
            </a:extLst>
          </p:cNvPr>
          <p:cNvSpPr/>
          <p:nvPr/>
        </p:nvSpPr>
        <p:spPr>
          <a:xfrm>
            <a:off x="425043" y="5283829"/>
            <a:ext cx="7315200" cy="1200329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5 Bedrooms, 4.5 Baths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Resort Style Pool and Patio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Exceptional Rental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Rare Double 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Block from Beach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2 Huge Great Rooms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Expansive Screened Porches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Separate Grilling and Observatory Decks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Multiple Fireplaces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Short walk to Restaurants &amp; Shopping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365</TotalTime>
  <Words>154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Book Antiqua</vt:lpstr>
      <vt:lpstr>IncognitoMeridies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203 Carolina Boulevard Isle of Palms, SC 29451 MLS# 19002349 :: $1,695,000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72</cp:revision>
  <dcterms:created xsi:type="dcterms:W3CDTF">2006-08-16T00:00:00Z</dcterms:created>
  <dcterms:modified xsi:type="dcterms:W3CDTF">2020-01-14T16:04:55Z</dcterms:modified>
</cp:coreProperties>
</file>