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800" dirty="0">
                <a:solidFill>
                  <a:schemeClr val="tx1">
                    <a:lumMod val="75000"/>
                    <a:lumOff val="25000"/>
                  </a:schemeClr>
                </a:solidFill>
                <a:latin typeface="Century Gothic" panose="020B0502020202020204" pitchFamily="34" charset="0"/>
              </a:rPr>
              <a:t>Lovely cottage home in White Gables!</a:t>
            </a:r>
          </a:p>
          <a:p>
            <a:endParaRPr lang="en-US" sz="1800" dirty="0">
              <a:solidFill>
                <a:schemeClr val="tx1">
                  <a:lumMod val="75000"/>
                  <a:lumOff val="25000"/>
                </a:schemeClr>
              </a:solidFill>
              <a:latin typeface="Century Gothic" panose="020B0502020202020204" pitchFamily="34" charset="0"/>
            </a:endParaRPr>
          </a:p>
          <a:p>
            <a:r>
              <a:rPr lang="en-US" sz="1800" dirty="0">
                <a:solidFill>
                  <a:schemeClr val="tx1">
                    <a:lumMod val="75000"/>
                    <a:lumOff val="25000"/>
                  </a:schemeClr>
                </a:solidFill>
                <a:latin typeface="Century Gothic" panose="020B0502020202020204" pitchFamily="34" charset="0"/>
              </a:rPr>
              <a:t>This home has an open floor concept and the seller has installed new stainless appliances, new flooring and freshly painted the interior. Master suite is up stairs and offers additional space for a sitting area of home office. Picket fenced yard and two car detached garage top off the elegance of this cottage home.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00B0F0"/>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Move in ready!</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203 Hydrangea Street</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White Gables</a:t>
            </a:r>
          </a:p>
          <a:p>
            <a:pPr algn="ctr"/>
            <a:r>
              <a:rPr lang="en-US" sz="2400" dirty="0">
                <a:latin typeface="Century Gothic" panose="020B0502020202020204" pitchFamily="34" charset="0"/>
              </a:rPr>
              <a:t>Summerville, SC 29483</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16021906 | $189,900</a:t>
            </a:r>
          </a:p>
          <a:p>
            <a:pPr algn="ctr"/>
            <a:r>
              <a:rPr lang="en-US" dirty="0">
                <a:latin typeface="Century Gothic" panose="020B0502020202020204" pitchFamily="34" charset="0"/>
              </a:rPr>
              <a:t>3 Beds / 2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118</Words>
  <Application>Microsoft Office PowerPoint</Application>
  <PresentationFormat>On-screen Show (4:3)</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Move 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22</cp:revision>
  <dcterms:created xsi:type="dcterms:W3CDTF">2006-08-16T00:00:00Z</dcterms:created>
  <dcterms:modified xsi:type="dcterms:W3CDTF">2016-09-08T14:47:24Z</dcterms:modified>
</cp:coreProperties>
</file>