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414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8/28/2014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nathanmhenderson@gmail.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gif"/><Relationship Id="rId11" Type="http://schemas.openxmlformats.org/officeDocument/2006/relationships/image" Target="../media/image8.jpeg"/><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hyperlink" Target="http://www.buyhendersonhomes.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50000"/>
              </a:schemeClr>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28" y="-1"/>
            <a:ext cx="7772400" cy="1066801"/>
          </a:xfrm>
        </p:spPr>
        <p:txBody>
          <a:bodyPr anchor="t">
            <a:noAutofit/>
          </a:bodyPr>
          <a:lstStyle/>
          <a:p>
            <a:r>
              <a:rPr lang="en-US" sz="3600" dirty="0">
                <a:solidFill>
                  <a:schemeClr val="bg1"/>
                </a:solidFill>
                <a:effectLst>
                  <a:outerShdw blurRad="50800" dist="38100" dir="5400000" algn="t" rotWithShape="0">
                    <a:prstClr val="black">
                      <a:alpha val="40000"/>
                    </a:prstClr>
                  </a:outerShdw>
                </a:effectLst>
                <a:latin typeface="Trebuchet MS" panose="020B0603020202020204" pitchFamily="34" charset="0"/>
              </a:rPr>
              <a:t>$</a:t>
            </a:r>
            <a:r>
              <a:rPr lang="en-US" sz="3600" dirty="0" smtClean="0">
                <a:solidFill>
                  <a:schemeClr val="bg1"/>
                </a:solidFill>
                <a:effectLst>
                  <a:outerShdw blurRad="50800" dist="38100" dir="5400000" algn="t" rotWithShape="0">
                    <a:prstClr val="black">
                      <a:alpha val="40000"/>
                    </a:prstClr>
                  </a:outerShdw>
                </a:effectLst>
                <a:latin typeface="Trebuchet MS" panose="020B0603020202020204" pitchFamily="34" charset="0"/>
              </a:rPr>
              <a:t>2,500 </a:t>
            </a:r>
            <a:r>
              <a:rPr lang="en-US" sz="3600" dirty="0">
                <a:solidFill>
                  <a:schemeClr val="bg1"/>
                </a:solidFill>
                <a:effectLst>
                  <a:outerShdw blurRad="50800" dist="38100" dir="5400000" algn="t" rotWithShape="0">
                    <a:prstClr val="black">
                      <a:alpha val="40000"/>
                    </a:prstClr>
                  </a:outerShdw>
                </a:effectLst>
                <a:latin typeface="Trebuchet MS" panose="020B0603020202020204" pitchFamily="34" charset="0"/>
              </a:rPr>
              <a:t>Agent </a:t>
            </a:r>
            <a:r>
              <a:rPr lang="en-US" sz="3600" dirty="0" smtClean="0">
                <a:solidFill>
                  <a:schemeClr val="bg1"/>
                </a:solidFill>
                <a:effectLst>
                  <a:outerShdw blurRad="50800" dist="38100" dir="5400000" algn="t" rotWithShape="0">
                    <a:prstClr val="black">
                      <a:alpha val="40000"/>
                    </a:prstClr>
                  </a:outerShdw>
                </a:effectLst>
                <a:latin typeface="Trebuchet MS" panose="020B0603020202020204" pitchFamily="34" charset="0"/>
              </a:rPr>
              <a:t>Bonus</a:t>
            </a:r>
            <a:br>
              <a:rPr lang="en-US" sz="3600" dirty="0" smtClean="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32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THIS </a:t>
            </a:r>
            <a:r>
              <a:rPr lang="en-US" sz="32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WEEKEND </a:t>
            </a:r>
            <a:r>
              <a:rPr lang="en-US" sz="32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ONLY!!</a:t>
            </a:r>
            <a:endParaRPr lang="en-US" sz="32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4128" y="8084707"/>
            <a:ext cx="7772400" cy="2049701"/>
          </a:xfrm>
        </p:spPr>
        <p:txBody>
          <a:bodyPr anchor="ctr">
            <a:noAutofit/>
          </a:bodyPr>
          <a:lstStyle/>
          <a:p>
            <a:r>
              <a:rPr lang="en-US" sz="1100" dirty="0">
                <a:solidFill>
                  <a:schemeClr val="tx2"/>
                </a:solidFill>
                <a:latin typeface="Trebuchet MS" panose="020B0603020202020204" pitchFamily="34" charset="0"/>
              </a:rPr>
              <a:t>Welcome to your dream home 203 Library Street. This charming home is located in the heart of historic Moncks Corner making it convenient to everything</a:t>
            </a:r>
            <a:r>
              <a:rPr lang="en-US" sz="1100" dirty="0" smtClean="0">
                <a:solidFill>
                  <a:schemeClr val="tx2"/>
                </a:solidFill>
                <a:latin typeface="Trebuchet MS" panose="020B0603020202020204" pitchFamily="34" charset="0"/>
              </a:rPr>
              <a:t>. The </a:t>
            </a:r>
            <a:r>
              <a:rPr lang="en-US" sz="1100" dirty="0">
                <a:solidFill>
                  <a:schemeClr val="tx2"/>
                </a:solidFill>
                <a:latin typeface="Trebuchet MS" panose="020B0603020202020204" pitchFamily="34" charset="0"/>
              </a:rPr>
              <a:t>attention to detail by our old world craftsman during this extensive restoration has left no surface untouched, returning this classic home to its former glory with exquisite hard wood floors, and </a:t>
            </a:r>
            <a:r>
              <a:rPr lang="en-US" sz="1100" dirty="0" smtClean="0">
                <a:solidFill>
                  <a:schemeClr val="tx2"/>
                </a:solidFill>
                <a:latin typeface="Trebuchet MS" panose="020B0603020202020204" pitchFamily="34" charset="0"/>
              </a:rPr>
              <a:t>original </a:t>
            </a:r>
            <a:r>
              <a:rPr lang="en-US" sz="1100" dirty="0">
                <a:solidFill>
                  <a:schemeClr val="tx2"/>
                </a:solidFill>
                <a:latin typeface="Trebuchet MS" panose="020B0603020202020204" pitchFamily="34" charset="0"/>
              </a:rPr>
              <a:t>crown molding throughout. From the outside, you will notice the quality new red metal roof, fresh paint, new landscaping and the inviting grand front entrance. Inside, The over sized living room is complete with a brick fireplace and firewood storage accessible from the outside of the house and is great for casual get together</a:t>
            </a:r>
            <a:r>
              <a:rPr lang="en-US" sz="1100" dirty="0" smtClean="0">
                <a:solidFill>
                  <a:schemeClr val="tx2"/>
                </a:solidFill>
                <a:latin typeface="Trebuchet MS" panose="020B0603020202020204" pitchFamily="34" charset="0"/>
              </a:rPr>
              <a:t>. The </a:t>
            </a:r>
            <a:r>
              <a:rPr lang="en-US" sz="1100" dirty="0">
                <a:solidFill>
                  <a:schemeClr val="tx2"/>
                </a:solidFill>
                <a:latin typeface="Trebuchet MS" panose="020B0603020202020204" pitchFamily="34" charset="0"/>
              </a:rPr>
              <a:t>dining room is large enough for the larges of family gatherings while the gourmet kitchen is sure to please with a pantry, plenty of cabinets, granite counters and a full appliance package. The custom designed upstairs suite consists of three bedrooms and a full laundry room. The master retreat is spacious with a private bath. There are also two other nice sized bedrooms that are separated by a classic Jack and Jill bathroom. This house is ready and waiting for you to make it your home.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241" y="1133260"/>
            <a:ext cx="7089663" cy="4732350"/>
          </a:xfrm>
          <a:prstGeom prst="rect">
            <a:avLst/>
          </a:prstGeom>
          <a:ln>
            <a:noFill/>
          </a:ln>
          <a:effectLst>
            <a:outerShdw blurRad="190500" algn="tl" rotWithShape="0">
              <a:srgbClr val="000000">
                <a:alpha val="70000"/>
              </a:srgbClr>
            </a:outerShdw>
          </a:effectLst>
        </p:spPr>
      </p:pic>
      <p:sp>
        <p:nvSpPr>
          <p:cNvPr id="5" name="Rectangle 4"/>
          <p:cNvSpPr/>
          <p:nvPr/>
        </p:nvSpPr>
        <p:spPr>
          <a:xfrm>
            <a:off x="-4128" y="5932070"/>
            <a:ext cx="7772400" cy="830997"/>
          </a:xfrm>
          <a:prstGeom prst="rect">
            <a:avLst/>
          </a:prstGeom>
        </p:spPr>
        <p:txBody>
          <a:bodyPr wrap="square">
            <a:spAutoFit/>
          </a:bodyPr>
          <a:lstStyle/>
          <a:p>
            <a:pPr algn="ctr"/>
            <a:r>
              <a:rPr lang="en-US" sz="2800" b="1" dirty="0">
                <a:solidFill>
                  <a:schemeClr val="tx2"/>
                </a:solidFill>
                <a:effectLst>
                  <a:outerShdw blurRad="50800" dist="38100" dir="5400000" algn="t" rotWithShape="0">
                    <a:prstClr val="black">
                      <a:alpha val="40000"/>
                    </a:prstClr>
                  </a:outerShdw>
                </a:effectLst>
                <a:latin typeface="Trebuchet MS" panose="020B0603020202020204" pitchFamily="34" charset="0"/>
              </a:rPr>
              <a:t>203 Library </a:t>
            </a:r>
            <a:r>
              <a:rPr lang="en-US" sz="2800" b="1"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St</a:t>
            </a:r>
          </a:p>
          <a:p>
            <a:pPr algn="ctr"/>
            <a:r>
              <a:rPr lang="en-US"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Moncks Corner ~ MLS# 1416300 ~ $159,900</a:t>
            </a:r>
            <a:endParaRPr lang="en-US" dirty="0">
              <a:solidFill>
                <a:schemeClr val="tx2"/>
              </a:solidFill>
              <a:latin typeface="Trebuchet MS" panose="020B0603020202020204" pitchFamily="34" charset="0"/>
            </a:endParaRPr>
          </a:p>
        </p:txBody>
      </p:sp>
      <p:sp>
        <p:nvSpPr>
          <p:cNvPr id="13" name="Rectangle 12"/>
          <p:cNvSpPr/>
          <p:nvPr/>
        </p:nvSpPr>
        <p:spPr>
          <a:xfrm>
            <a:off x="-8255" y="11478161"/>
            <a:ext cx="7780655" cy="1323439"/>
          </a:xfrm>
          <a:prstGeom prst="rect">
            <a:avLst/>
          </a:prstGeom>
        </p:spPr>
        <p:txBody>
          <a:bodyPr wrap="square">
            <a:spAutoFit/>
          </a:bodyPr>
          <a:lstStyle/>
          <a:p>
            <a:pPr algn="ctr"/>
            <a:r>
              <a:rPr lang="en-US" sz="1400" b="1" dirty="0" smtClean="0">
                <a:solidFill>
                  <a:schemeClr val="tx2">
                    <a:lumMod val="75000"/>
                  </a:schemeClr>
                </a:solidFill>
                <a:latin typeface="Trebuchet MS" panose="020B0603020202020204" pitchFamily="34" charset="0"/>
              </a:rPr>
              <a:t>Nathan Henderson</a:t>
            </a:r>
            <a:endParaRPr lang="en-US" sz="1400" b="1" dirty="0">
              <a:solidFill>
                <a:schemeClr val="tx2">
                  <a:lumMod val="75000"/>
                </a:schemeClr>
              </a:solidFill>
              <a:latin typeface="Trebuchet MS" panose="020B0603020202020204" pitchFamily="34" charset="0"/>
            </a:endParaRPr>
          </a:p>
          <a:p>
            <a:pPr algn="ctr"/>
            <a:r>
              <a:rPr lang="en-US" sz="1100">
                <a:solidFill>
                  <a:schemeClr val="tx2">
                    <a:lumMod val="75000"/>
                  </a:schemeClr>
                </a:solidFill>
                <a:latin typeface="Trebuchet MS" panose="020B0603020202020204" pitchFamily="34" charset="0"/>
              </a:rPr>
              <a:t>843-574-3033 </a:t>
            </a:r>
            <a:r>
              <a:rPr lang="en-US" sz="1100" dirty="0" smtClean="0">
                <a:solidFill>
                  <a:schemeClr val="tx2">
                    <a:lumMod val="75000"/>
                  </a:schemeClr>
                </a:solidFill>
                <a:latin typeface="Trebuchet MS" panose="020B0603020202020204" pitchFamily="34" charset="0"/>
              </a:rPr>
              <a:t>- O</a:t>
            </a:r>
            <a:endParaRPr lang="en-US" sz="1100" dirty="0">
              <a:solidFill>
                <a:schemeClr val="tx2">
                  <a:lumMod val="75000"/>
                </a:schemeClr>
              </a:solidFill>
              <a:latin typeface="Trebuchet MS" panose="020B0603020202020204" pitchFamily="34" charset="0"/>
            </a:endParaRPr>
          </a:p>
          <a:p>
            <a:pPr algn="ctr"/>
            <a:r>
              <a:rPr lang="en-US" sz="1100" dirty="0" smtClean="0">
                <a:solidFill>
                  <a:schemeClr val="tx2">
                    <a:lumMod val="75000"/>
                  </a:schemeClr>
                </a:solidFill>
                <a:latin typeface="Trebuchet MS" panose="020B0603020202020204" pitchFamily="34" charset="0"/>
              </a:rPr>
              <a:t>843-822-0707 - M</a:t>
            </a:r>
            <a:endParaRPr lang="en-US" sz="1100" dirty="0">
              <a:solidFill>
                <a:schemeClr val="tx2">
                  <a:lumMod val="75000"/>
                </a:schemeClr>
              </a:solidFill>
              <a:latin typeface="Trebuchet MS" panose="020B0603020202020204" pitchFamily="34" charset="0"/>
            </a:endParaRPr>
          </a:p>
          <a:p>
            <a:pPr algn="ctr"/>
            <a:r>
              <a:rPr lang="en-US" sz="1100" dirty="0" smtClean="0">
                <a:solidFill>
                  <a:schemeClr val="tx2">
                    <a:lumMod val="75000"/>
                  </a:schemeClr>
                </a:solidFill>
                <a:latin typeface="Trebuchet MS" panose="020B0603020202020204" pitchFamily="34" charset="0"/>
                <a:hlinkClick r:id="rId3"/>
              </a:rPr>
              <a:t>nathanmhenderson@gmail.com</a:t>
            </a:r>
            <a:endParaRPr lang="en-US" sz="1100" dirty="0" smtClean="0">
              <a:solidFill>
                <a:schemeClr val="tx2">
                  <a:lumMod val="75000"/>
                </a:schemeClr>
              </a:solidFill>
              <a:latin typeface="Trebuchet MS" panose="020B0603020202020204" pitchFamily="34" charset="0"/>
            </a:endParaRPr>
          </a:p>
          <a:p>
            <a:pPr algn="ctr"/>
            <a:r>
              <a:rPr lang="en-US" sz="1100" dirty="0" smtClean="0">
                <a:solidFill>
                  <a:schemeClr val="tx2">
                    <a:lumMod val="75000"/>
                  </a:schemeClr>
                </a:solidFill>
                <a:latin typeface="Trebuchet MS" panose="020B0603020202020204" pitchFamily="34" charset="0"/>
                <a:hlinkClick r:id="rId4"/>
              </a:rPr>
              <a:t>www.buyhendersonhomes.com</a:t>
            </a:r>
            <a:endParaRPr lang="en-US" sz="1100" dirty="0" smtClean="0">
              <a:solidFill>
                <a:schemeClr val="tx2">
                  <a:lumMod val="75000"/>
                </a:schemeClr>
              </a:solidFill>
              <a:latin typeface="Trebuchet MS" panose="020B0603020202020204" pitchFamily="34" charset="0"/>
            </a:endParaRPr>
          </a:p>
          <a:p>
            <a:pPr algn="ctr"/>
            <a:endParaRPr lang="en-US" sz="1100" dirty="0" smtClean="0">
              <a:solidFill>
                <a:schemeClr val="tx2">
                  <a:lumMod val="75000"/>
                </a:schemeClr>
              </a:solidFill>
              <a:latin typeface="Trebuchet MS" panose="020B0603020202020204" pitchFamily="34" charset="0"/>
            </a:endParaRPr>
          </a:p>
          <a:p>
            <a:pPr algn="ctr"/>
            <a:r>
              <a:rPr lang="en-US" sz="900" dirty="0">
                <a:solidFill>
                  <a:schemeClr val="tx2">
                    <a:lumMod val="75000"/>
                  </a:schemeClr>
                </a:solidFill>
                <a:latin typeface="Trebuchet MS" panose="020B0603020202020204" pitchFamily="34" charset="0"/>
                <a:ea typeface="Tahoma" panose="020B0604030504040204" pitchFamily="34" charset="0"/>
                <a:cs typeface="Tahoma" panose="020B0604030504040204" pitchFamily="34" charset="0"/>
              </a:rPr>
              <a:t>Carolina One Real Estate | 567 Crowfield Blvd | Goose Creek, SC </a:t>
            </a:r>
            <a:r>
              <a:rPr lang="en-US" sz="900" dirty="0" smtClean="0">
                <a:solidFill>
                  <a:schemeClr val="tx2">
                    <a:lumMod val="75000"/>
                  </a:schemeClr>
                </a:solidFill>
                <a:latin typeface="Trebuchet MS" panose="020B0603020202020204" pitchFamily="34" charset="0"/>
                <a:ea typeface="Tahoma" panose="020B0604030504040204" pitchFamily="34" charset="0"/>
                <a:cs typeface="Tahoma" panose="020B0604030504040204" pitchFamily="34" charset="0"/>
              </a:rPr>
              <a:t>29445</a:t>
            </a:r>
            <a:r>
              <a:rPr lang="en-US" sz="900" dirty="0" smtClean="0">
                <a:solidFill>
                  <a:schemeClr val="tx2">
                    <a:lumMod val="75000"/>
                  </a:schemeClr>
                </a:solidFill>
                <a:latin typeface="Trebuchet MS" panose="020B0603020202020204" pitchFamily="34" charset="0"/>
              </a:rPr>
              <a:t> </a:t>
            </a:r>
            <a:endParaRPr lang="en-US" sz="1000" dirty="0">
              <a:solidFill>
                <a:schemeClr val="tx2">
                  <a:lumMod val="75000"/>
                </a:schemeClr>
              </a:solidFill>
              <a:latin typeface="Trebuchet MS" panose="020B0603020202020204" pitchFamily="34"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96950" y="11571782"/>
            <a:ext cx="1019175" cy="10919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161447" y="11583165"/>
            <a:ext cx="1555208" cy="10692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2" name="Group 11"/>
          <p:cNvGrpSpPr/>
          <p:nvPr/>
        </p:nvGrpSpPr>
        <p:grpSpPr>
          <a:xfrm>
            <a:off x="113322" y="6829527"/>
            <a:ext cx="7537500" cy="1188720"/>
            <a:chOff x="117450" y="6846922"/>
            <a:chExt cx="7537500" cy="1188720"/>
          </a:xfrm>
        </p:grpSpPr>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7450" y="6846922"/>
              <a:ext cx="1787548" cy="118872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66226" y="6846922"/>
              <a:ext cx="1764333" cy="1188720"/>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41838" y="6846922"/>
              <a:ext cx="1787548" cy="1188720"/>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400" y="6846922"/>
              <a:ext cx="1787550" cy="1188720"/>
            </a:xfrm>
            <a:prstGeom prst="rect">
              <a:avLst/>
            </a:prstGeom>
            <a:ln>
              <a:noFill/>
            </a:ln>
            <a:effectLst>
              <a:outerShdw blurRad="190500" algn="tl" rotWithShape="0">
                <a:srgbClr val="000000">
                  <a:alpha val="70000"/>
                </a:srgbClr>
              </a:outerShdw>
            </a:effectLst>
          </p:spPr>
        </p:pic>
      </p:grpSp>
      <p:grpSp>
        <p:nvGrpSpPr>
          <p:cNvPr id="15" name="Group 14"/>
          <p:cNvGrpSpPr/>
          <p:nvPr/>
        </p:nvGrpSpPr>
        <p:grpSpPr>
          <a:xfrm>
            <a:off x="113322" y="10200868"/>
            <a:ext cx="7537500" cy="1188720"/>
            <a:chOff x="117450" y="10297313"/>
            <a:chExt cx="7537500" cy="1188720"/>
          </a:xfrm>
        </p:grpSpPr>
        <p:pic>
          <p:nvPicPr>
            <p:cNvPr id="7" name="Pictur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57432" y="10297313"/>
              <a:ext cx="1787550" cy="118872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7450" y="10297313"/>
              <a:ext cx="1787550" cy="118872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37441" y="10297313"/>
              <a:ext cx="1787550" cy="118872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77424" y="10297313"/>
              <a:ext cx="1777526" cy="118872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257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$2,500 Agent Bonus THIS WEEKEND ONLY!!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10</cp:revision>
  <dcterms:created xsi:type="dcterms:W3CDTF">2006-08-16T00:00:00Z</dcterms:created>
  <dcterms:modified xsi:type="dcterms:W3CDTF">2014-08-28T23:12:41Z</dcterms:modified>
</cp:coreProperties>
</file>