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619957" y="711764"/>
            <a:ext cx="5904086" cy="3936435"/>
          </a:xfrm>
          <a:prstGeom prst="rect">
            <a:avLst/>
          </a:prstGeom>
          <a:ln>
            <a:noFill/>
          </a:ln>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59660" y="1719109"/>
            <a:ext cx="1367800" cy="911866"/>
          </a:xfrm>
          <a:prstGeom prst="rect">
            <a:avLst/>
          </a:prstGeom>
          <a:ln>
            <a:noFill/>
          </a:ln>
          <a:effectLst/>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9861" y="3733799"/>
            <a:ext cx="1371198" cy="914400"/>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9660" y="711805"/>
            <a:ext cx="1367800" cy="911784"/>
          </a:xfrm>
          <a:prstGeom prst="rect">
            <a:avLst/>
          </a:prstGeom>
          <a:ln>
            <a:noFill/>
          </a:ln>
          <a:effectLst/>
        </p:spPr>
      </p:pic>
      <p:sp>
        <p:nvSpPr>
          <p:cNvPr id="2" name="Title 1"/>
          <p:cNvSpPr>
            <a:spLocks noGrp="1"/>
          </p:cNvSpPr>
          <p:nvPr>
            <p:ph type="ctrTitle"/>
          </p:nvPr>
        </p:nvSpPr>
        <p:spPr>
          <a:xfrm>
            <a:off x="0" y="0"/>
            <a:ext cx="9144000" cy="704562"/>
          </a:xfrm>
          <a:noFill/>
        </p:spPr>
        <p:txBody>
          <a:bodyPr anchor="ctr">
            <a:noAutofit/>
          </a:bodyPr>
          <a:lstStyle/>
          <a:p>
            <a:r>
              <a:rPr lang="en-US" sz="2400" b="1" i="1" dirty="0">
                <a:solidFill>
                  <a:srgbClr val="FF0000"/>
                </a:solidFill>
                <a:latin typeface="Century Gothic" panose="020B0502020202020204" pitchFamily="34" charset="0"/>
              </a:rPr>
              <a:t>Come See This Move In Ready Home!</a:t>
            </a:r>
            <a:br>
              <a:rPr lang="en-US" sz="2400" b="1" i="1" dirty="0">
                <a:solidFill>
                  <a:srgbClr val="FF0000"/>
                </a:solidFill>
                <a:latin typeface="Century Gothic" panose="020B0502020202020204" pitchFamily="34" charset="0"/>
              </a:rPr>
            </a:br>
            <a:r>
              <a:rPr lang="en-US" sz="2000" b="1" dirty="0">
                <a:solidFill>
                  <a:schemeClr val="accent2">
                    <a:lumMod val="75000"/>
                  </a:schemeClr>
                </a:solidFill>
                <a:latin typeface="Century Gothic" panose="020B0502020202020204" pitchFamily="34" charset="0"/>
              </a:rPr>
              <a:t>Close To The New Volvo Plant!!</a:t>
            </a:r>
            <a:endParaRPr lang="en-US" sz="24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4584801"/>
            <a:ext cx="9144000" cy="1474819"/>
          </a:xfrm>
        </p:spPr>
        <p:txBody>
          <a:bodyPr anchor="ctr">
            <a:noAutofit/>
          </a:bodyPr>
          <a:lstStyle/>
          <a:p>
            <a:r>
              <a:rPr lang="en-US" sz="1400" dirty="0">
                <a:solidFill>
                  <a:schemeClr val="bg2">
                    <a:lumMod val="25000"/>
                  </a:schemeClr>
                </a:solidFill>
                <a:latin typeface="+mj-lt"/>
              </a:rPr>
              <a:t>Lovely 5 Bedroom, 3 Full Bath home that is conveniently located to schools &amp; shopping. You will love the open layout, the downstairs master and large, private backyard. Built in 2012, the downstairs living room and kitchen have wood floors. The kitchen features quartz counter tops, an island and nice wood cabinets. The living area has a gas fireplace and plenty of natural light. The master suite and two other bedrooms are all downstairs. Upstairs you have 2 more bedrooms and a full bath. There's plenty of space in the private, fenced backyard and there is a storage building for lawn tools, etc.</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Mike Goldston, Realtor</a:t>
            </a:r>
          </a:p>
          <a:p>
            <a:pPr algn="ctr"/>
            <a:r>
              <a:rPr lang="en-US" sz="1600" dirty="0">
                <a:solidFill>
                  <a:schemeClr val="accent2">
                    <a:lumMod val="50000"/>
                  </a:schemeClr>
                </a:solidFill>
              </a:rPr>
              <a:t>mikesellscharleston@gmail.com | 843-343-7026 | www.cometocharlestonsc.com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1611472" y="3810000"/>
            <a:ext cx="5921055" cy="830997"/>
          </a:xfrm>
          <a:prstGeom prst="rect">
            <a:avLst/>
          </a:prstGeom>
        </p:spPr>
        <p:txBody>
          <a:bodyPr wrap="square">
            <a:spAutoFit/>
          </a:bodyPr>
          <a:lstStyle/>
          <a:p>
            <a:pPr algn="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203 Meadow Wood Road</a:t>
            </a:r>
          </a:p>
          <a:p>
            <a:pPr algn="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Felder Creek ~ Summerville, SC 29486</a:t>
            </a:r>
          </a:p>
          <a:p>
            <a:pPr algn="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MLS# 19025361 ~ $255,000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9660" y="2726495"/>
            <a:ext cx="1367800" cy="911785"/>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616540" y="2726454"/>
            <a:ext cx="1367800" cy="911866"/>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612740" y="3733799"/>
            <a:ext cx="1371600" cy="914400"/>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616665" y="1719109"/>
            <a:ext cx="1367549" cy="911867"/>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16540" y="711846"/>
            <a:ext cx="1367800" cy="911703"/>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176</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Come See This Move In Ready Home! Close To The New Volvo Plant!!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46</cp:revision>
  <dcterms:created xsi:type="dcterms:W3CDTF">2006-08-16T00:00:00Z</dcterms:created>
  <dcterms:modified xsi:type="dcterms:W3CDTF">2019-10-25T15:48:33Z</dcterms:modified>
</cp:coreProperties>
</file>