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6" y="11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10/22/2019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lisa@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203 William Street</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Old Village ~ Mount Pleasant, SC 29464 ~ MLS# 19027529 ~ $1,500,000</a:t>
            </a:r>
          </a:p>
        </p:txBody>
      </p:sp>
      <p:sp>
        <p:nvSpPr>
          <p:cNvPr id="5" name="Rectangle 4"/>
          <p:cNvSpPr/>
          <p:nvPr/>
        </p:nvSpPr>
        <p:spPr>
          <a:xfrm>
            <a:off x="10938" y="-446276"/>
            <a:ext cx="7772400" cy="446276"/>
          </a:xfrm>
          <a:prstGeom prst="rect">
            <a:avLst/>
          </a:prstGeom>
        </p:spPr>
        <p:txBody>
          <a:bodyPr wrap="square">
            <a:spAutoFit/>
          </a:bodyPr>
          <a:lstStyle/>
          <a:p>
            <a:pPr algn="ctr"/>
            <a:r>
              <a:rPr lang="en-US" b="1" i="1" dirty="0">
                <a:ln w="3175">
                  <a:noFill/>
                </a:ln>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Seller Offering $5,000 Agent Bonus For Closing By 5/1/18</a:t>
            </a:r>
            <a:endParaRPr lang="en-US" b="1" i="1" dirty="0">
              <a:ln w="3175">
                <a:noFill/>
              </a:ln>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lumMod val="10000"/>
                  </a:schemeClr>
                </a:solidFill>
                <a:latin typeface="Palatino Linotype" panose="02040502050505030304" pitchFamily="18" charset="0"/>
              </a:rPr>
              <a:t>Lisa Quick     </a:t>
            </a:r>
            <a:r>
              <a:rPr lang="en-US" sz="1600" dirty="0">
                <a:solidFill>
                  <a:schemeClr val="bg2">
                    <a:lumMod val="10000"/>
                  </a:schemeClr>
                </a:solidFill>
                <a:latin typeface="Palatino Linotype" panose="02040502050505030304" pitchFamily="18" charset="0"/>
                <a:hlinkClick r:id="rId3"/>
              </a:rPr>
              <a:t>lisa@mattoneillteam.com</a:t>
            </a:r>
            <a:r>
              <a:rPr lang="en-US" sz="1600" dirty="0">
                <a:solidFill>
                  <a:schemeClr val="bg2">
                    <a:lumMod val="10000"/>
                  </a:schemeClr>
                </a:solidFill>
                <a:latin typeface="Palatino Linotype" panose="02040502050505030304" pitchFamily="18" charset="0"/>
              </a:rPr>
              <a:t>    843-452-6688</a:t>
            </a:r>
            <a:endParaRPr lang="en-US" sz="1600" u="sng" dirty="0">
              <a:solidFill>
                <a:schemeClr val="bg2">
                  <a:lumMod val="10000"/>
                </a:schemeClr>
              </a:solidFill>
              <a:latin typeface="Palatino Linotype" panose="02040502050505030304" pitchFamily="18" charset="0"/>
            </a:endParaRPr>
          </a:p>
        </p:txBody>
      </p:sp>
      <p:sp>
        <p:nvSpPr>
          <p:cNvPr id="2" name="Rectangle 1"/>
          <p:cNvSpPr/>
          <p:nvPr/>
        </p:nvSpPr>
        <p:spPr>
          <a:xfrm>
            <a:off x="76018" y="130360"/>
            <a:ext cx="2574551" cy="461665"/>
          </a:xfrm>
          <a:prstGeom prst="rect">
            <a:avLst/>
          </a:prstGeom>
        </p:spPr>
        <p:txBody>
          <a:bodyPr wrap="none">
            <a:spAutoFit/>
          </a:bodyPr>
          <a:lstStyle/>
          <a:p>
            <a:r>
              <a:rPr lang="en-US" sz="24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Old Village Jewel</a:t>
            </a:r>
            <a:endParaRPr lang="en-US" sz="2400" b="1" i="1" dirty="0">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2286" y="5374922"/>
            <a:ext cx="1828800" cy="1216152"/>
          </a:xfrm>
          <a:prstGeom prst="rect">
            <a:avLst/>
          </a:prstGeom>
        </p:spPr>
      </p:pic>
      <p:sp>
        <p:nvSpPr>
          <p:cNvPr id="8" name="Rectangle 7"/>
          <p:cNvSpPr/>
          <p:nvPr/>
        </p:nvSpPr>
        <p:spPr>
          <a:xfrm>
            <a:off x="1827038" y="5374922"/>
            <a:ext cx="4114799" cy="6786473"/>
          </a:xfrm>
          <a:prstGeom prst="rect">
            <a:avLst/>
          </a:prstGeom>
        </p:spPr>
        <p:txBody>
          <a:bodyPr wrap="square" numCol="1" anchor="ctr">
            <a:spAutoFit/>
          </a:bodyPr>
          <a:lstStyle/>
          <a:p>
            <a:pPr algn="ctr"/>
            <a:r>
              <a:rPr lang="en-US" sz="1450" dirty="0">
                <a:solidFill>
                  <a:schemeClr val="bg2">
                    <a:lumMod val="25000"/>
                  </a:schemeClr>
                </a:solidFill>
                <a:latin typeface="Palatino Linotype" panose="02040502050505030304" pitchFamily="18" charset="0"/>
                <a:cs typeface="Times New Roman" panose="02020603050405020304" pitchFamily="18" charset="0"/>
              </a:rPr>
              <a:t>You will love hearing the faint sounds of fog horns on foggy nights from this immaculate home in Old Village with views of The Cove and the Sullivan's Island lighthouse. There are many areas to enjoy the parklike setting of this large corner lot tucked away in a quaint area of the village. The side deck is the perfect place to view the marsh while being shaded by the canopy of a gorgeous oak tree. The 4 seasons room provides a wonderful place to relax and view the pristine landscape of the backyard with its beautiful 30 ft diameter paved patio. You will appreciate the efficient flow between the home's indoor and outdoor living spaces. The master suite is conveniently located on the first floor of this home. This gorgeous home shows like a model with gleaming hardwood floors, high ceilings and crown molding, a fireplace and built-ins in the living room and a spacious Silestone cultured marble eat-in kitchen with center island. There is no shortage of storage space with four spacious areas inside the home and a four car, 1750 </a:t>
            </a:r>
            <a:r>
              <a:rPr lang="en-US" sz="1450" dirty="0" err="1">
                <a:solidFill>
                  <a:schemeClr val="bg2">
                    <a:lumMod val="25000"/>
                  </a:schemeClr>
                </a:solidFill>
                <a:latin typeface="Palatino Linotype" panose="02040502050505030304" pitchFamily="18" charset="0"/>
                <a:cs typeface="Times New Roman" panose="02020603050405020304" pitchFamily="18" charset="0"/>
              </a:rPr>
              <a:t>sq</a:t>
            </a:r>
            <a:r>
              <a:rPr lang="en-US" sz="1450" dirty="0">
                <a:solidFill>
                  <a:schemeClr val="bg2">
                    <a:lumMod val="25000"/>
                  </a:schemeClr>
                </a:solidFill>
                <a:latin typeface="Palatino Linotype" panose="02040502050505030304" pitchFamily="18" charset="0"/>
                <a:cs typeface="Times New Roman" panose="02020603050405020304" pitchFamily="18" charset="0"/>
              </a:rPr>
              <a:t> ft garage with efficient 100 linear foot shelf storage system. Within walking distance, you will have two parks with harbor views, shopping, dining and an award winning school. Sullivan's Island beach is a bicycle ride away and historic Charleston is just a short drive. Boat landings are also nearby.</a:t>
            </a:r>
          </a:p>
        </p:txBody>
      </p:sp>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5947153" y="8199290"/>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2286" y="8199290"/>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45886" y="9611474"/>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3553" y="6787106"/>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45886" y="1102365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45886" y="5374922"/>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3553" y="1102365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3553" y="9611474"/>
            <a:ext cx="1828800" cy="1216152"/>
          </a:xfrm>
          <a:prstGeom prst="rect">
            <a:avLst/>
          </a:prstGeom>
        </p:spPr>
      </p:pic>
      <p:sp>
        <p:nvSpPr>
          <p:cNvPr id="6" name="Rectangle 5"/>
          <p:cNvSpPr/>
          <p:nvPr/>
        </p:nvSpPr>
        <p:spPr>
          <a:xfrm>
            <a:off x="8001000" y="11631734"/>
            <a:ext cx="3886200" cy="307777"/>
          </a:xfrm>
          <a:prstGeom prst="rect">
            <a:avLst/>
          </a:prstGeom>
        </p:spPr>
        <p:txBody>
          <a:bodyPr>
            <a:spAutoFit/>
          </a:bodyPr>
          <a:lstStyle/>
          <a:p>
            <a:pPr algn="ctr"/>
            <a:r>
              <a:rPr lang="en-US" sz="1400" b="1" i="1" dirty="0">
                <a:solidFill>
                  <a:schemeClr val="bg2">
                    <a:lumMod val="25000"/>
                  </a:schemeClr>
                </a:solidFill>
                <a:latin typeface="Palatino Linotype" panose="02040502050505030304" pitchFamily="18" charset="0"/>
              </a:rPr>
              <a:t>Book your showing today!</a:t>
            </a:r>
          </a:p>
        </p:txBody>
      </p:sp>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45886" y="6787106"/>
            <a:ext cx="1828800" cy="1216152"/>
          </a:xfrm>
          <a:prstGeom prst="rect">
            <a:avLst/>
          </a:prstGeom>
        </p:spPr>
      </p:pic>
      <p:pic>
        <p:nvPicPr>
          <p:cNvPr id="23" name="Picture 22">
            <a:extLst>
              <a:ext uri="{FF2B5EF4-FFF2-40B4-BE49-F238E27FC236}">
                <a16:creationId xmlns:a16="http://schemas.microsoft.com/office/drawing/2014/main" id="{FBE74292-297D-4E8F-85C9-49B7B54E9145}"/>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5753100" y="3231742"/>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278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2019-10-22T16:58:11Z</dcterms:modified>
</cp:coreProperties>
</file>