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698"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9/23/2015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
            <a:extLst>
              <a:ext uri="{28A0092B-C50C-407E-A947-70E740481C1C}">
                <a14:useLocalDpi xmlns:a14="http://schemas.microsoft.com/office/drawing/2010/main" val="0"/>
              </a:ext>
            </a:extLst>
          </a:blip>
          <a:srcRect t="14210" b="15373"/>
          <a:stretch/>
        </p:blipFill>
        <p:spPr>
          <a:xfrm>
            <a:off x="-1" y="0"/>
            <a:ext cx="6858000" cy="3429000"/>
          </a:xfrm>
          <a:prstGeom prst="rect">
            <a:avLst/>
          </a:prstGeom>
        </p:spPr>
      </p:pic>
      <p:sp>
        <p:nvSpPr>
          <p:cNvPr id="2" name="Title 1"/>
          <p:cNvSpPr>
            <a:spLocks noGrp="1"/>
          </p:cNvSpPr>
          <p:nvPr>
            <p:ph type="ctrTitle"/>
          </p:nvPr>
        </p:nvSpPr>
        <p:spPr>
          <a:xfrm>
            <a:off x="3419474" y="2801341"/>
            <a:ext cx="3426454" cy="625112"/>
          </a:xfrm>
        </p:spPr>
        <p:txBody>
          <a:bodyPr>
            <a:noAutofit/>
          </a:bodyPr>
          <a:lstStyle/>
          <a:p>
            <a:pPr algn="r"/>
            <a:r>
              <a:rPr lang="en-US" sz="2000" i="1" dirty="0">
                <a:solidFill>
                  <a:srgbClr val="FFFF00"/>
                </a:solidFill>
                <a:effectLst>
                  <a:outerShdw blurRad="38100" dist="38100" dir="2700000" algn="tl">
                    <a:srgbClr val="000000">
                      <a:alpha val="43137"/>
                    </a:srgbClr>
                  </a:outerShdw>
                </a:effectLst>
                <a:latin typeface="Trebuchet MS" panose="020B0603020202020204" pitchFamily="34" charset="0"/>
              </a:rPr>
              <a:t>Motivated </a:t>
            </a:r>
            <a:r>
              <a:rPr lang="en-US" sz="2000" i="1" dirty="0" smtClean="0">
                <a:solidFill>
                  <a:srgbClr val="FFFF00"/>
                </a:solidFill>
                <a:effectLst>
                  <a:outerShdw blurRad="38100" dist="38100" dir="2700000" algn="tl">
                    <a:srgbClr val="000000">
                      <a:alpha val="43137"/>
                    </a:srgbClr>
                  </a:outerShdw>
                </a:effectLst>
                <a:latin typeface="Trebuchet MS" panose="020B0603020202020204" pitchFamily="34" charset="0"/>
              </a:rPr>
              <a:t>Seller</a:t>
            </a:r>
            <a:br>
              <a:rPr lang="en-US" sz="2000" i="1" dirty="0" smtClean="0">
                <a:solidFill>
                  <a:srgbClr val="FFFF00"/>
                </a:solidFill>
                <a:effectLst>
                  <a:outerShdw blurRad="38100" dist="38100" dir="2700000" algn="tl">
                    <a:srgbClr val="000000">
                      <a:alpha val="43137"/>
                    </a:srgbClr>
                  </a:outerShdw>
                </a:effectLst>
                <a:latin typeface="Trebuchet MS" panose="020B0603020202020204" pitchFamily="34" charset="0"/>
              </a:rPr>
            </a:br>
            <a:r>
              <a:rPr lang="en-US" sz="2000" i="1" dirty="0">
                <a:solidFill>
                  <a:srgbClr val="FFFF00"/>
                </a:solidFill>
                <a:effectLst>
                  <a:outerShdw blurRad="38100" dist="38100" dir="2700000" algn="tl">
                    <a:srgbClr val="000000">
                      <a:alpha val="43137"/>
                    </a:srgbClr>
                  </a:outerShdw>
                </a:effectLst>
                <a:latin typeface="Trebuchet MS" panose="020B0603020202020204" pitchFamily="34" charset="0"/>
              </a:rPr>
              <a:t>Price </a:t>
            </a:r>
            <a:r>
              <a:rPr lang="en-US" sz="2000" i="1" dirty="0" smtClean="0">
                <a:solidFill>
                  <a:srgbClr val="FFFF00"/>
                </a:solidFill>
                <a:effectLst>
                  <a:outerShdw blurRad="38100" dist="38100" dir="2700000" algn="tl">
                    <a:srgbClr val="000000">
                      <a:alpha val="43137"/>
                    </a:srgbClr>
                  </a:outerShdw>
                </a:effectLst>
                <a:latin typeface="Trebuchet MS" panose="020B0603020202020204" pitchFamily="34" charset="0"/>
              </a:rPr>
              <a:t>Reduced</a:t>
            </a:r>
            <a:endParaRPr lang="en-US" sz="2000" i="1" dirty="0">
              <a:solidFill>
                <a:srgbClr val="FFFF00"/>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0" y="4221291"/>
            <a:ext cx="6858000" cy="1874709"/>
          </a:xfrm>
        </p:spPr>
        <p:txBody>
          <a:bodyPr anchor="ctr">
            <a:noAutofit/>
          </a:bodyPr>
          <a:lstStyle/>
          <a:p>
            <a:r>
              <a:rPr lang="en-US" sz="1600" dirty="0">
                <a:solidFill>
                  <a:schemeClr val="bg1">
                    <a:lumMod val="50000"/>
                  </a:schemeClr>
                </a:solidFill>
                <a:latin typeface="Trebuchet MS" panose="020B0603020202020204" pitchFamily="34" charset="0"/>
              </a:rPr>
              <a:t>Beazer's Madison floor plan offers lots of open space. Downstairs has large kitchen with separate dining, living room and laundry room. 2 car garage. Patio and wooden enclosed fenced make backyard oasis. All 3 bedrooms are upstairs. Master suite is 18'x15' and features ceiling fan and HUGE walk in closet. Master bath has separate shower and garden tub. Large loft upstairs offers 2nd living space or great flex space.</a:t>
            </a:r>
            <a:endParaRPr lang="en-US" sz="1600" dirty="0">
              <a:solidFill>
                <a:schemeClr val="bg1">
                  <a:lumMod val="50000"/>
                </a:schemeClr>
              </a:solidFill>
              <a:latin typeface="Trebuchet MS" panose="020B0603020202020204" pitchFamily="34" charset="0"/>
            </a:endParaRPr>
          </a:p>
        </p:txBody>
      </p:sp>
      <p:sp>
        <p:nvSpPr>
          <p:cNvPr id="13" name="Title 1"/>
          <p:cNvSpPr txBox="1">
            <a:spLocks/>
          </p:cNvSpPr>
          <p:nvPr/>
        </p:nvSpPr>
        <p:spPr>
          <a:xfrm>
            <a:off x="0" y="0"/>
            <a:ext cx="3419474" cy="1419951"/>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18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2041 </a:t>
            </a:r>
            <a:r>
              <a:rPr lang="en-US" sz="1800" dirty="0" err="1">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Clipstone</a:t>
            </a:r>
            <a:r>
              <a:rPr lang="en-US" sz="18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 </a:t>
            </a:r>
            <a:r>
              <a:rPr lang="en-US" sz="18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Drive</a:t>
            </a:r>
          </a:p>
          <a:p>
            <a:pPr algn="l"/>
            <a:r>
              <a:rPr lang="de-DE" sz="14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Hunters Bend</a:t>
            </a:r>
          </a:p>
          <a:p>
            <a:pPr algn="l"/>
            <a:r>
              <a:rPr lang="de-DE" sz="14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Ladson, SC 29456</a:t>
            </a:r>
          </a:p>
          <a:p>
            <a:pPr algn="l"/>
            <a:r>
              <a:rPr lang="de-DE" sz="14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MLS# 15017752</a:t>
            </a:r>
          </a:p>
          <a:p>
            <a:pPr algn="l"/>
            <a:r>
              <a:rPr lang="de-DE" sz="14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$184,900</a:t>
            </a:r>
            <a:endParaRPr lang="en-US" sz="14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42366" y="8282428"/>
            <a:ext cx="528301" cy="7922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923330"/>
          </a:xfrm>
          <a:prstGeom prst="rect">
            <a:avLst/>
          </a:prstGeom>
        </p:spPr>
        <p:txBody>
          <a:bodyPr wrap="square">
            <a:spAutoFit/>
          </a:bodyPr>
          <a:lstStyle/>
          <a:p>
            <a:pPr algn="ctr"/>
            <a:r>
              <a:rPr lang="en-US" b="1" dirty="0" smtClean="0">
                <a:solidFill>
                  <a:schemeClr val="tx2">
                    <a:lumMod val="50000"/>
                  </a:schemeClr>
                </a:solidFill>
                <a:latin typeface="Trebuchet MS" panose="020B0603020202020204" pitchFamily="34" charset="0"/>
              </a:rPr>
              <a:t>Jennifer Frampton Pait</a:t>
            </a:r>
          </a:p>
          <a:p>
            <a:pPr algn="ctr"/>
            <a:r>
              <a:rPr lang="en-US" dirty="0">
                <a:solidFill>
                  <a:schemeClr val="tx2">
                    <a:lumMod val="50000"/>
                  </a:schemeClr>
                </a:solidFill>
                <a:latin typeface="Trebuchet MS" panose="020B0603020202020204" pitchFamily="34" charset="0"/>
              </a:rPr>
              <a:t>843-568-9509</a:t>
            </a:r>
          </a:p>
          <a:p>
            <a:pPr algn="ctr"/>
            <a:r>
              <a:rPr lang="en-US" sz="1600" dirty="0">
                <a:solidFill>
                  <a:schemeClr val="tx2">
                    <a:lumMod val="50000"/>
                  </a:schemeClr>
                </a:solidFill>
                <a:latin typeface="Trebuchet MS" panose="020B0603020202020204" pitchFamily="34" charset="0"/>
              </a:rPr>
              <a:t>jenniferfp@carolinaone.com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8229600"/>
            <a:ext cx="1235609" cy="850190"/>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3552825"/>
            <a:ext cx="1028700" cy="685800"/>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65351" y="3552825"/>
            <a:ext cx="1028700" cy="685800"/>
          </a:xfrm>
          <a:prstGeom prst="rect">
            <a:avLst/>
          </a:prstGeom>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330702" y="3552825"/>
            <a:ext cx="1028700" cy="685800"/>
          </a:xfrm>
          <a:prstGeom prst="rect">
            <a:avLst/>
          </a:prstGeom>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26753" y="3552825"/>
            <a:ext cx="1028700" cy="685800"/>
          </a:xfrm>
          <a:prstGeom prst="rect">
            <a:avLst/>
          </a:prstGeom>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496053" y="3552825"/>
            <a:ext cx="1028700" cy="685800"/>
          </a:xfrm>
          <a:prstGeom prst="rect">
            <a:avLst/>
          </a:prstGeom>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661404" y="3552825"/>
            <a:ext cx="1028700" cy="685800"/>
          </a:xfrm>
          <a:prstGeom prst="rect">
            <a:avLst/>
          </a:prstGeom>
        </p:spPr>
      </p:pic>
      <p:pic>
        <p:nvPicPr>
          <p:cNvPr id="6" name="Picture 5"/>
          <p:cNvPicPr>
            <a:picLocks noChangeAspect="1"/>
          </p:cNvPicPr>
          <p:nvPr/>
        </p:nvPicPr>
        <p:blipFill rotWithShape="1">
          <a:blip r:embed="rId11">
            <a:extLst>
              <a:ext uri="{28A0092B-C50C-407E-A947-70E740481C1C}">
                <a14:useLocalDpi xmlns:a14="http://schemas.microsoft.com/office/drawing/2010/main" val="0"/>
              </a:ext>
            </a:extLst>
          </a:blip>
          <a:srcRect t="40073" b="6614"/>
          <a:stretch/>
        </p:blipFill>
        <p:spPr>
          <a:xfrm>
            <a:off x="-1" y="6096000"/>
            <a:ext cx="6858000" cy="2057401"/>
          </a:xfrm>
          <a:prstGeom prst="rect">
            <a:avLst/>
          </a:prstGeom>
        </p:spPr>
      </p:pic>
    </p:spTree>
    <p:extLst>
      <p:ext uri="{BB962C8B-B14F-4D97-AF65-F5344CB8AC3E}">
        <p14:creationId xmlns:p14="http://schemas.microsoft.com/office/powerpoint/2010/main" val="1619144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TotalTime>
  <Words>100</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Motivated Seller Price Reduced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cp:lastModifiedBy>
  <cp:revision>12</cp:revision>
  <dcterms:created xsi:type="dcterms:W3CDTF">2006-08-16T00:00:00Z</dcterms:created>
  <dcterms:modified xsi:type="dcterms:W3CDTF">2015-09-23T18:35:44Z</dcterms:modified>
</cp:coreProperties>
</file>