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164" y="-15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12/16/2016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0800000" scaled="0"/>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114" y="96604"/>
            <a:ext cx="5063070" cy="3797302"/>
          </a:xfrm>
          <a:prstGeom prst="rect">
            <a:avLst/>
          </a:prstGeom>
          <a:ln>
            <a:noFill/>
          </a:ln>
          <a:effectLst>
            <a:softEdge rad="112500"/>
          </a:effectLst>
        </p:spPr>
      </p:pic>
      <p:sp>
        <p:nvSpPr>
          <p:cNvPr id="2" name="Title 1"/>
          <p:cNvSpPr>
            <a:spLocks noGrp="1"/>
          </p:cNvSpPr>
          <p:nvPr>
            <p:ph type="ctrTitle"/>
          </p:nvPr>
        </p:nvSpPr>
        <p:spPr>
          <a:xfrm>
            <a:off x="1840125" y="3810000"/>
            <a:ext cx="5197049" cy="1113491"/>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2045 Laurel Springs Lane</a:t>
            </a:r>
            <a:b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Rivertowne On The Wando ~ Mount Pleasant</a:t>
            </a:r>
            <a:br>
              <a:rPr lang="en-US" sz="20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MLS# 16012262 ~ $439,000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828819" y="4972321"/>
            <a:ext cx="5219661" cy="4097044"/>
          </a:xfrm>
        </p:spPr>
        <p:txBody>
          <a:bodyPr anchor="ctr">
            <a:noAutofit/>
          </a:bodyPr>
          <a:lstStyle/>
          <a:p>
            <a:r>
              <a:rPr lang="en-US" sz="1800" dirty="0">
                <a:solidFill>
                  <a:schemeClr val="bg1"/>
                </a:solidFill>
                <a:effectLst>
                  <a:outerShdw blurRad="38100" dist="38100" dir="2700000" algn="tl">
                    <a:srgbClr val="000000">
                      <a:alpha val="43137"/>
                    </a:srgbClr>
                  </a:outerShdw>
                </a:effectLst>
                <a:latin typeface="Cambria" panose="02040503050406030204" pitchFamily="18" charset="0"/>
              </a:rPr>
              <a:t>Come view this custom home with large rooms, hardwood floors, and glimpses of the Wando River. The neighborhood is reminiscent of an old fishing village where you can sit on your front porch, walk the sidewalks and enjoy the views of the Wando River. The home features a large master suite located on the main floor and three bedrooms upstairs, the third bedroom upstairs is the room over the garage. Don't miss the loft that can be used for an office or a quiet get away to slip into one of your favorite novels. The floor plan flows wonderfully for entertaining and/or family life. Entire interior recently painted, floors refinished, new carpet in bedrooms and new doors &amp; drawers on all cabinets.</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 y="1390468"/>
            <a:ext cx="1612766" cy="1209575"/>
          </a:xfrm>
          <a:prstGeom prst="rect">
            <a:avLst/>
          </a:prstGeom>
          <a:ln>
            <a:noFill/>
          </a:ln>
          <a:effectLst>
            <a:softEdge rad="112500"/>
          </a:effectLst>
        </p:spPr>
      </p:pic>
      <p:sp>
        <p:nvSpPr>
          <p:cNvPr id="20" name="Rectangle 19"/>
          <p:cNvSpPr/>
          <p:nvPr/>
        </p:nvSpPr>
        <p:spPr>
          <a:xfrm rot="5400000">
            <a:off x="2373242" y="4675261"/>
            <a:ext cx="10058403" cy="707886"/>
          </a:xfrm>
          <a:prstGeom prst="rect">
            <a:avLst/>
          </a:prstGeom>
        </p:spPr>
        <p:txBody>
          <a:bodyPr wrap="square">
            <a:spAutoFit/>
          </a:bodyPr>
          <a:lstStyle/>
          <a:p>
            <a:pPr algn="ctr"/>
            <a:r>
              <a:rPr lang="en-US" dirty="0">
                <a:solidFill>
                  <a:srgbClr val="FFFF00"/>
                </a:solidFill>
                <a:effectLst>
                  <a:outerShdw blurRad="38100" dist="38100" dir="2700000" algn="tl">
                    <a:srgbClr val="000000">
                      <a:alpha val="75000"/>
                    </a:srgbClr>
                  </a:outerShdw>
                </a:effectLst>
                <a:latin typeface="Cambria" panose="02040503050406030204" pitchFamily="18" charset="0"/>
              </a:rPr>
              <a:t>$1500 Agent Bonus for an acceptable offer that closes before Jan 31, 2017</a:t>
            </a:r>
            <a:br>
              <a:rPr lang="en-US" dirty="0">
                <a:solidFill>
                  <a:srgbClr val="FFFF00"/>
                </a:solidFill>
                <a:effectLst>
                  <a:outerShdw blurRad="38100" dist="38100" dir="2700000" algn="tl">
                    <a:srgbClr val="000000">
                      <a:alpha val="75000"/>
                    </a:srgbClr>
                  </a:outerShdw>
                </a:effectLst>
                <a:latin typeface="Cambria" panose="02040503050406030204" pitchFamily="18" charset="0"/>
              </a:rPr>
            </a:br>
            <a:r>
              <a:rPr lang="en-US" i="1" dirty="0">
                <a:solidFill>
                  <a:srgbClr val="FFFF00"/>
                </a:solidFill>
                <a:effectLst>
                  <a:outerShdw blurRad="38100" dist="38100" dir="2700000" algn="tl">
                    <a:srgbClr val="000000">
                      <a:alpha val="75000"/>
                    </a:srgbClr>
                  </a:outerShdw>
                </a:effectLst>
                <a:latin typeface="Cambria" panose="02040503050406030204" pitchFamily="18" charset="0"/>
              </a:rPr>
              <a:t>(with BIC approval &amp; paid at transfer of deed)</a:t>
            </a:r>
          </a:p>
        </p:txBody>
      </p:sp>
      <p:sp>
        <p:nvSpPr>
          <p:cNvPr id="18" name="Rectangle 17"/>
          <p:cNvSpPr/>
          <p:nvPr/>
        </p:nvSpPr>
        <p:spPr>
          <a:xfrm>
            <a:off x="1200656" y="9213992"/>
            <a:ext cx="2188359" cy="723275"/>
          </a:xfrm>
          <a:prstGeom prst="rect">
            <a:avLst/>
          </a:prstGeom>
        </p:spPr>
        <p:txBody>
          <a:bodyPr wrap="square" anchor="ctr">
            <a:spAutoFit/>
          </a:bodyPr>
          <a:lstStyle/>
          <a:p>
            <a:r>
              <a:rPr lang="en-US" sz="1100" b="1" dirty="0">
                <a:solidFill>
                  <a:schemeClr val="tx2"/>
                </a:solidFill>
                <a:effectLst>
                  <a:outerShdw blurRad="38100" dist="38100" dir="2700000" algn="tl">
                    <a:srgbClr val="000000">
                      <a:alpha val="43137"/>
                    </a:srgbClr>
                  </a:outerShdw>
                </a:effectLst>
                <a:latin typeface="Cambria" panose="02040503050406030204" pitchFamily="18" charset="0"/>
              </a:rPr>
              <a:t>Maggie Curtis </a:t>
            </a:r>
          </a:p>
          <a:p>
            <a:r>
              <a:rPr lang="en-US" sz="1000" dirty="0">
                <a:solidFill>
                  <a:schemeClr val="tx2"/>
                </a:solidFill>
                <a:effectLst>
                  <a:outerShdw blurRad="38100" dist="38100" dir="2700000" algn="tl">
                    <a:srgbClr val="000000">
                      <a:alpha val="43137"/>
                    </a:srgbClr>
                  </a:outerShdw>
                </a:effectLst>
                <a:latin typeface="Cambria" panose="02040503050406030204" pitchFamily="18" charset="0"/>
              </a:rPr>
              <a:t>REALTOR, EPRO, LMC, ABR</a:t>
            </a:r>
          </a:p>
          <a:p>
            <a:r>
              <a:rPr lang="en-US" sz="1000" dirty="0">
                <a:solidFill>
                  <a:schemeClr val="tx2"/>
                </a:solidFill>
                <a:effectLst>
                  <a:outerShdw blurRad="38100" dist="38100" dir="2700000" algn="tl">
                    <a:srgbClr val="000000">
                      <a:alpha val="43137"/>
                    </a:srgbClr>
                  </a:outerShdw>
                </a:effectLst>
                <a:latin typeface="Cambria" panose="02040503050406030204" pitchFamily="18" charset="0"/>
              </a:rPr>
              <a:t>(843) 693-8207</a:t>
            </a:r>
          </a:p>
          <a:p>
            <a:r>
              <a:rPr lang="en-US" sz="1000" dirty="0">
                <a:solidFill>
                  <a:schemeClr val="tx2"/>
                </a:solidFill>
                <a:effectLst>
                  <a:outerShdw blurRad="38100" dist="38100" dir="2700000" algn="tl">
                    <a:srgbClr val="000000">
                      <a:alpha val="43137"/>
                    </a:srgbClr>
                  </a:outerShdw>
                </a:effectLst>
                <a:latin typeface="Cambria" panose="02040503050406030204" pitchFamily="18" charset="0"/>
              </a:rPr>
              <a:t>maggiecurtis@comcast.net</a:t>
            </a:r>
            <a:endParaRPr lang="en-US" sz="700" dirty="0">
              <a:solidFill>
                <a:schemeClr val="tx2"/>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332" y="9251776"/>
            <a:ext cx="546502"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81360" y="9384276"/>
            <a:ext cx="667512" cy="382707"/>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96604"/>
            <a:ext cx="1612766" cy="1209575"/>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2684332"/>
            <a:ext cx="1612766" cy="1209575"/>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1" y="7859789"/>
            <a:ext cx="1612766" cy="1209574"/>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5272060"/>
            <a:ext cx="1612766" cy="1209575"/>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200" y="3978196"/>
            <a:ext cx="1612766" cy="1209575"/>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0" y="6565924"/>
            <a:ext cx="1612766" cy="1209575"/>
          </a:xfrm>
          <a:prstGeom prst="rect">
            <a:avLst/>
          </a:prstGeom>
          <a:ln>
            <a:noFill/>
          </a:ln>
          <a:effectLst>
            <a:softEdge rad="112500"/>
          </a:effectLst>
        </p:spPr>
      </p:pic>
      <p:sp>
        <p:nvSpPr>
          <p:cNvPr id="31" name="Rectangle 30"/>
          <p:cNvSpPr/>
          <p:nvPr/>
        </p:nvSpPr>
        <p:spPr>
          <a:xfrm>
            <a:off x="1873619" y="122004"/>
            <a:ext cx="5130059" cy="461665"/>
          </a:xfrm>
          <a:prstGeom prst="rect">
            <a:avLst/>
          </a:prstGeom>
        </p:spPr>
        <p:txBody>
          <a:bodyPr wrap="square">
            <a:spAutoFit/>
          </a:bodyPr>
          <a:lstStyle/>
          <a:p>
            <a:pPr algn="ctr"/>
            <a:r>
              <a:rPr lang="en-US" sz="2400" dirty="0">
                <a:effectLst>
                  <a:outerShdw blurRad="38100" dist="38100" dir="2700000" algn="tl">
                    <a:srgbClr val="000000">
                      <a:alpha val="75000"/>
                    </a:srgbClr>
                  </a:outerShdw>
                </a:effectLst>
                <a:highlight>
                  <a:srgbClr val="FFFF00"/>
                </a:highlight>
                <a:latin typeface="Cambria" panose="02040503050406030204" pitchFamily="18" charset="0"/>
              </a:rPr>
              <a:t>Need Some Extra Christmas Cash?</a:t>
            </a:r>
            <a:endParaRPr lang="en-US" sz="2400" i="1" dirty="0">
              <a:effectLst>
                <a:outerShdw blurRad="38100" dist="38100" dir="2700000" algn="tl">
                  <a:srgbClr val="000000">
                    <a:alpha val="75000"/>
                  </a:srgbClr>
                </a:outerShdw>
              </a:effectLst>
              <a:highlight>
                <a:srgbClr val="FFFF00"/>
              </a:highlight>
              <a:latin typeface="Cambria" panose="02040503050406030204" pitchFamily="18" charset="0"/>
            </a:endParaRPr>
          </a:p>
        </p:txBody>
      </p:sp>
      <p:sp>
        <p:nvSpPr>
          <p:cNvPr id="6" name="Rectangle 5"/>
          <p:cNvSpPr/>
          <p:nvPr/>
        </p:nvSpPr>
        <p:spPr>
          <a:xfrm>
            <a:off x="3835894" y="9298630"/>
            <a:ext cx="2945466" cy="553998"/>
          </a:xfrm>
          <a:prstGeom prst="rect">
            <a:avLst/>
          </a:prstGeom>
        </p:spPr>
        <p:txBody>
          <a:bodyPr wrap="square">
            <a:spAutoFit/>
          </a:bodyPr>
          <a:lstStyle/>
          <a:p>
            <a:pPr algn="r"/>
            <a:r>
              <a:rPr lang="en-US" sz="1000" dirty="0">
                <a:solidFill>
                  <a:schemeClr val="bg1"/>
                </a:solidFill>
                <a:effectLst>
                  <a:outerShdw blurRad="38100" dist="38100" dir="2700000" algn="tl">
                    <a:srgbClr val="000000">
                      <a:alpha val="43137"/>
                    </a:srgbClr>
                  </a:outerShdw>
                </a:effectLst>
                <a:latin typeface="Cambria" panose="02040503050406030204" pitchFamily="18" charset="0"/>
              </a:rPr>
              <a:t>Coldwell Banker Residential Brokerage</a:t>
            </a:r>
          </a:p>
          <a:p>
            <a:pPr algn="r"/>
            <a:r>
              <a:rPr lang="en-US" sz="1000" dirty="0">
                <a:solidFill>
                  <a:schemeClr val="bg1"/>
                </a:solidFill>
                <a:effectLst>
                  <a:outerShdw blurRad="38100" dist="38100" dir="2700000" algn="tl">
                    <a:srgbClr val="000000">
                      <a:alpha val="43137"/>
                    </a:srgbClr>
                  </a:outerShdw>
                </a:effectLst>
                <a:latin typeface="Cambria" panose="02040503050406030204" pitchFamily="18" charset="0"/>
              </a:rPr>
              <a:t>1127 </a:t>
            </a:r>
            <a:r>
              <a:rPr lang="en-US" sz="1000" dirty="0" err="1">
                <a:solidFill>
                  <a:schemeClr val="bg1"/>
                </a:solidFill>
                <a:effectLst>
                  <a:outerShdw blurRad="38100" dist="38100" dir="2700000" algn="tl">
                    <a:srgbClr val="000000">
                      <a:alpha val="43137"/>
                    </a:srgbClr>
                  </a:outerShdw>
                </a:effectLst>
                <a:latin typeface="Cambria" panose="02040503050406030204" pitchFamily="18" charset="0"/>
              </a:rPr>
              <a:t>Queensborough</a:t>
            </a:r>
            <a:r>
              <a:rPr lang="en-US" sz="1000" dirty="0">
                <a:solidFill>
                  <a:schemeClr val="bg1"/>
                </a:solidFill>
                <a:effectLst>
                  <a:outerShdw blurRad="38100" dist="38100" dir="2700000" algn="tl">
                    <a:srgbClr val="000000">
                      <a:alpha val="43137"/>
                    </a:srgbClr>
                  </a:outerShdw>
                </a:effectLst>
                <a:latin typeface="Cambria" panose="02040503050406030204" pitchFamily="18" charset="0"/>
              </a:rPr>
              <a:t> Blvd. 103</a:t>
            </a:r>
          </a:p>
          <a:p>
            <a:pPr algn="r"/>
            <a:r>
              <a:rPr lang="en-US" sz="1000" dirty="0">
                <a:solidFill>
                  <a:schemeClr val="bg1"/>
                </a:solidFill>
                <a:effectLst>
                  <a:outerShdw blurRad="38100" dist="38100" dir="2700000" algn="tl">
                    <a:srgbClr val="000000">
                      <a:alpha val="43137"/>
                    </a:srgbClr>
                  </a:outerShdw>
                </a:effectLst>
                <a:latin typeface="Cambria" panose="02040503050406030204" pitchFamily="18" charset="0"/>
              </a:rPr>
              <a:t>Mt Pleasant, SC 29464</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TotalTime>
  <Words>187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2045 Laurel Springs Lane Rivertowne On The Wando ~ Mount Pleasant MLS# 16012262 ~ $439,000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22</cp:revision>
  <dcterms:created xsi:type="dcterms:W3CDTF">2006-08-16T00:00:00Z</dcterms:created>
  <dcterms:modified xsi:type="dcterms:W3CDTF">2016-12-16T20:12:24Z</dcterms:modified>
</cp:coreProperties>
</file>