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536" y="-1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4/3/2019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chip@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25458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1638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2045 Thornhill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Ashborough ~ Summerville, SC 29485 ~ MLS# 19007348 ~ $374,900</a:t>
            </a:r>
          </a:p>
        </p:txBody>
      </p:sp>
      <p:sp>
        <p:nvSpPr>
          <p:cNvPr id="5" name="Rectangle 4"/>
          <p:cNvSpPr/>
          <p:nvPr/>
        </p:nvSpPr>
        <p:spPr>
          <a:xfrm>
            <a:off x="0" y="28575"/>
            <a:ext cx="7772400" cy="830997"/>
          </a:xfrm>
          <a:prstGeom prst="rect">
            <a:avLst/>
          </a:prstGeom>
          <a:effectLst>
            <a:outerShdw blurRad="50800" dist="38100" dir="720000" algn="ctr" rotWithShape="0">
              <a:schemeClr val="bg1">
                <a:lumMod val="50000"/>
              </a:schemeClr>
            </a:outerShdw>
          </a:effectLst>
        </p:spPr>
        <p:txBody>
          <a:bodyPr wrap="square">
            <a:spAutoFit/>
          </a:bodyPr>
          <a:lstStyle/>
          <a:p>
            <a:pPr algn="ctr"/>
            <a:r>
              <a:rPr lang="en-US" sz="2400" b="1" i="1" dirty="0">
                <a:ln w="3175">
                  <a:noFill/>
                </a:ln>
                <a:solidFill>
                  <a:schemeClr val="bg1"/>
                </a:solidFill>
                <a:latin typeface="Palatino Linotype" panose="02040502050505030304" pitchFamily="18" charset="0"/>
                <a:cs typeface="Times New Roman" panose="02020603050405020304" pitchFamily="18" charset="0"/>
              </a:rPr>
              <a:t>"SECOND TO NONE" HOME FEATURES!</a:t>
            </a:r>
          </a:p>
          <a:p>
            <a:pPr algn="ctr"/>
            <a:r>
              <a:rPr lang="en-US" sz="2400" b="1" i="1" dirty="0">
                <a:ln w="3175">
                  <a:noFill/>
                </a:ln>
                <a:solidFill>
                  <a:schemeClr val="bg1"/>
                </a:solidFill>
                <a:latin typeface="Palatino Linotype" panose="02040502050505030304" pitchFamily="18" charset="0"/>
                <a:cs typeface="Times New Roman" panose="02020603050405020304" pitchFamily="18" charset="0"/>
              </a:rPr>
              <a:t>SUPER VALUE PRICE!</a:t>
            </a: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Chip Walsh     </a:t>
            </a:r>
            <a:r>
              <a:rPr lang="en-US" sz="1600" dirty="0">
                <a:solidFill>
                  <a:schemeClr val="tx1"/>
                </a:solidFill>
                <a:latin typeface="Palatino Linotype" panose="02040502050505030304" pitchFamily="18" charset="0"/>
                <a:hlinkClick r:id="rId3"/>
              </a:rPr>
              <a:t>chip@mattoneillteam.com</a:t>
            </a:r>
            <a:r>
              <a:rPr lang="en-US" sz="1600" dirty="0">
                <a:solidFill>
                  <a:schemeClr val="tx1"/>
                </a:solidFill>
                <a:latin typeface="Palatino Linotype" panose="02040502050505030304" pitchFamily="18" charset="0"/>
              </a:rPr>
              <a:t>    843-822-4663 </a:t>
            </a:r>
            <a:endParaRPr lang="en-US" sz="1600" u="sng" dirty="0">
              <a:solidFill>
                <a:schemeClr val="tx1"/>
              </a:solidFill>
              <a:latin typeface="Palatino Linotype" panose="02040502050505030304" pitchFamily="18" charset="0"/>
            </a:endParaRPr>
          </a:p>
        </p:txBody>
      </p:sp>
      <p:sp>
        <p:nvSpPr>
          <p:cNvPr id="2" name="Rectangle 1"/>
          <p:cNvSpPr/>
          <p:nvPr/>
        </p:nvSpPr>
        <p:spPr>
          <a:xfrm>
            <a:off x="-2553231" y="304800"/>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828801" y="5513252"/>
            <a:ext cx="4114800" cy="6555641"/>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AUTHENTIC BRICK PIZZA OVEN! One-of-a-kind outdoor pizza oven is the piece de resistance for an exceptional home situated on a private lot in Ashborough that backs to wetlands. This pristine home has notable features such as the lit, coffered ceiling in the living room, a central vacuum system, all hardwoods on the main level, a soaring master cathedral ceiling with wood wainscoting, back porch with wiring and plumbed for hot tub, brand new stainless kitchen appliances, hidden storage and safes... and the wooded view you can enjoy from the screened-in porch and deck. There is even a private in-law suite with its own entrance, kitchenette area, full bath and living room. And... if you are wondering, the brick pizza oven can cook the best pizza of your life in exactly 2 minutes!!</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Hardwood floors</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Front porch</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Attached two car garage</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Fireplace in the living room</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Built-ins on your way to the spacious eat-in area</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Master bath has a dual vanity, jetted tub and walk-in shower</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Walk-in closet in the master</a:t>
            </a:r>
          </a:p>
          <a:p>
            <a:pPr marL="285750" indent="-285750">
              <a:buFont typeface="Wingdings" panose="05000000000000000000" pitchFamily="2" charset="2"/>
              <a:buChar char="v"/>
            </a:pP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5437086"/>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9633060"/>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943600" y="8234402"/>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43600" y="9633060"/>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8234402"/>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3600" y="11031720"/>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3600" y="5437086"/>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0" y="11031720"/>
            <a:ext cx="1828800"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0" y="6835744"/>
            <a:ext cx="1828800"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43600" y="6835744"/>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649</TotalTime>
  <Words>223</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2019-04-03T17:30:05Z</dcterms:modified>
</cp:coreProperties>
</file>