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0"/>
            <a:ext cx="7772402" cy="5829302"/>
          </a:xfrm>
          <a:prstGeom prst="rect">
            <a:avLst/>
          </a:prstGeom>
          <a:ln>
            <a:noFill/>
          </a:ln>
          <a:effectLst/>
        </p:spPr>
      </p:pic>
      <p:sp>
        <p:nvSpPr>
          <p:cNvPr id="2" name="Title 1"/>
          <p:cNvSpPr>
            <a:spLocks noGrp="1"/>
          </p:cNvSpPr>
          <p:nvPr>
            <p:ph type="ctrTitle"/>
          </p:nvPr>
        </p:nvSpPr>
        <p:spPr>
          <a:xfrm>
            <a:off x="-1" y="2"/>
            <a:ext cx="7772400" cy="457198"/>
          </a:xfrm>
          <a:noFill/>
        </p:spPr>
        <p:txBody>
          <a:bodyPr anchor="t">
            <a:noAutofit/>
          </a:bodyPr>
          <a:lstStyle/>
          <a:p>
            <a: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7.6 Acre Country Estate with Water Access on Wadmalaw Island</a:t>
            </a:r>
          </a:p>
        </p:txBody>
      </p:sp>
      <p:sp>
        <p:nvSpPr>
          <p:cNvPr id="3" name="Subtitle 2"/>
          <p:cNvSpPr>
            <a:spLocks noGrp="1"/>
          </p:cNvSpPr>
          <p:nvPr>
            <p:ph type="subTitle" idx="1"/>
          </p:nvPr>
        </p:nvSpPr>
        <p:spPr>
          <a:xfrm>
            <a:off x="-2" y="7592889"/>
            <a:ext cx="7772402" cy="1447799"/>
          </a:xfrm>
        </p:spPr>
        <p:txBody>
          <a:bodyPr anchor="ctr">
            <a:noAutofit/>
          </a:bodyPr>
          <a:lstStyle/>
          <a:p>
            <a:r>
              <a:rPr lang="en-US" sz="1700" dirty="0">
                <a:latin typeface="Adobe Caslon Pro" pitchFamily="18" charset="0"/>
              </a:rPr>
              <a:t>What a wonderful opportunity to build your own private Estate on this 7.5 acre lot located only 30 minutes from Historic Charleston. This location is perfect for the nature enthusiast with the abundance of wildlife, creeks, and trees that surround Wadmalaw Island. Close to Rockville, Cherry Point Boat Landing and Marina. Timber on land has great income value. Water access through the lot across the street.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17387" y="9228910"/>
            <a:ext cx="616914" cy="8046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8101" y="9231869"/>
            <a:ext cx="534352" cy="801713"/>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0" y="9264141"/>
            <a:ext cx="7772399" cy="769441"/>
          </a:xfrm>
          <a:prstGeom prst="rect">
            <a:avLst/>
          </a:prstGeom>
        </p:spPr>
        <p:txBody>
          <a:bodyPr wrap="square">
            <a:spAutoFit/>
          </a:bodyPr>
          <a:lstStyle/>
          <a:p>
            <a:pPr algn="ctr"/>
            <a:r>
              <a:rPr lang="en-US" dirty="0">
                <a:latin typeface="Adobe Caslon Pro" pitchFamily="18" charset="0"/>
              </a:rPr>
              <a:t>Ellen Leigh Murray</a:t>
            </a:r>
          </a:p>
          <a:p>
            <a:pPr algn="ctr"/>
            <a:r>
              <a:rPr lang="en-US" sz="1200" dirty="0">
                <a:latin typeface="Adobe Caslon Pro" pitchFamily="18" charset="0"/>
              </a:rPr>
              <a:t>843 813-2006</a:t>
            </a:r>
          </a:p>
          <a:p>
            <a:pPr algn="ctr"/>
            <a:r>
              <a:rPr lang="en-US" sz="1200" dirty="0">
                <a:latin typeface="Adobe Caslon Pro" pitchFamily="18" charset="0"/>
              </a:rPr>
              <a:t>chaspremierprop@bellsouth.net</a:t>
            </a:r>
          </a:p>
        </p:txBody>
      </p:sp>
      <p:sp>
        <p:nvSpPr>
          <p:cNvPr id="17" name="Rectangle 16"/>
          <p:cNvSpPr/>
          <p:nvPr/>
        </p:nvSpPr>
        <p:spPr>
          <a:xfrm>
            <a:off x="8382000" y="8458200"/>
            <a:ext cx="2543175" cy="415498"/>
          </a:xfrm>
          <a:prstGeom prst="rect">
            <a:avLst/>
          </a:prstGeom>
        </p:spPr>
        <p:txBody>
          <a:bodyPr wrap="square">
            <a:spAutoFit/>
          </a:bodyPr>
          <a:lstStyle/>
          <a:p>
            <a:pPr algn="ctr"/>
            <a:r>
              <a:rPr lang="en-US" sz="700" dirty="0">
                <a:latin typeface="Adobe Caslon Pro" pitchFamily="18" charset="0"/>
              </a:rPr>
              <a:t>Handsome Properties, Inc</a:t>
            </a:r>
            <a:br>
              <a:rPr lang="en-US" sz="700" dirty="0">
                <a:latin typeface="Adobe Caslon Pro" pitchFamily="18" charset="0"/>
              </a:rPr>
            </a:br>
            <a:r>
              <a:rPr lang="en-US" sz="700" dirty="0">
                <a:latin typeface="Adobe Caslon Pro" pitchFamily="18" charset="0"/>
              </a:rPr>
              <a:t>53 Broad St </a:t>
            </a:r>
            <a:br>
              <a:rPr lang="en-US" sz="700" dirty="0">
                <a:latin typeface="Adobe Caslon Pro" pitchFamily="18" charset="0"/>
              </a:rPr>
            </a:br>
            <a:r>
              <a:rPr lang="en-US" sz="700" dirty="0">
                <a:latin typeface="Adobe Caslon Pro" pitchFamily="18" charset="0"/>
              </a:rPr>
              <a:t>Charleston, SC 29401</a:t>
            </a:r>
          </a:p>
        </p:txBody>
      </p:sp>
      <p:sp>
        <p:nvSpPr>
          <p:cNvPr id="19" name="Rectangle 18"/>
          <p:cNvSpPr/>
          <p:nvPr/>
        </p:nvSpPr>
        <p:spPr>
          <a:xfrm>
            <a:off x="-1" y="533400"/>
            <a:ext cx="7772400" cy="369332"/>
          </a:xfrm>
          <a:prstGeom prst="rect">
            <a:avLst/>
          </a:prstGeom>
        </p:spPr>
        <p:txBody>
          <a:bodyPr wrap="square" anchor="ctr">
            <a:spAutoFit/>
          </a:bodyPr>
          <a:lstStyle/>
          <a:p>
            <a:pPr algn="ctr"/>
            <a:r>
              <a:rPr lang="en-US" sz="1800" dirty="0">
                <a:latin typeface="Adobe Caslon Pro" pitchFamily="18" charset="0"/>
              </a:rPr>
              <a:t>2047 </a:t>
            </a:r>
            <a:r>
              <a:rPr lang="en-US" sz="1800" dirty="0" err="1">
                <a:latin typeface="Adobe Caslon Pro" pitchFamily="18" charset="0"/>
              </a:rPr>
              <a:t>Leadenwah</a:t>
            </a:r>
            <a:r>
              <a:rPr lang="en-US" sz="1800" dirty="0">
                <a:latin typeface="Adobe Caslon Pro" pitchFamily="18" charset="0"/>
              </a:rPr>
              <a:t> Drive ~ </a:t>
            </a:r>
            <a:r>
              <a:rPr lang="en-US" sz="1800" dirty="0" err="1">
                <a:latin typeface="Adobe Caslon Pro" pitchFamily="18" charset="0"/>
              </a:rPr>
              <a:t>Leadenwah</a:t>
            </a:r>
            <a:r>
              <a:rPr lang="en-US" sz="1800" dirty="0">
                <a:latin typeface="Adobe Caslon Pro" pitchFamily="18" charset="0"/>
              </a:rPr>
              <a:t> Acres ~ MLS# 17019511 ~ $199,900</a:t>
            </a:r>
          </a:p>
        </p:txBody>
      </p:sp>
      <p:grpSp>
        <p:nvGrpSpPr>
          <p:cNvPr id="4" name="Group 3"/>
          <p:cNvGrpSpPr/>
          <p:nvPr/>
        </p:nvGrpSpPr>
        <p:grpSpPr>
          <a:xfrm>
            <a:off x="770395" y="4076865"/>
            <a:ext cx="6231609" cy="3228812"/>
            <a:chOff x="846596" y="4076865"/>
            <a:chExt cx="6231609" cy="3228812"/>
          </a:xfrm>
        </p:grpSpPr>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6596" y="4076866"/>
              <a:ext cx="2421609" cy="3228811"/>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6596" y="4076865"/>
              <a:ext cx="2421609" cy="3228812"/>
            </a:xfrm>
            <a:prstGeom prst="rect">
              <a:avLst/>
            </a:prstGeom>
            <a:ln>
              <a:noFill/>
            </a:ln>
            <a:effectLst>
              <a:outerShdw blurRad="292100" dist="139700" dir="2700000" algn="tl" rotWithShape="0">
                <a:srgbClr val="333333">
                  <a:alpha val="65000"/>
                </a:srgbClr>
              </a:outerShdw>
            </a:effectLst>
          </p:spPr>
        </p:pic>
      </p:grpSp>
    </p:spTree>
    <p:extLst>
      <p:ext uri="{BB962C8B-B14F-4D97-AF65-F5344CB8AC3E}">
        <p14:creationId xmlns:p14="http://schemas.microsoft.com/office/powerpoint/2010/main" val="1205109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107</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Microsoft Sans Serif</vt:lpstr>
      <vt:lpstr>Office Theme</vt:lpstr>
      <vt:lpstr>7.6 Acre Country Estate with Water Access on Wadmalaw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 Grand Mansion on Colonial Lake</dc:title>
  <dc:creator>CVH360</dc:creator>
  <cp:lastModifiedBy>A. Thomas Price</cp:lastModifiedBy>
  <cp:revision>25</cp:revision>
  <dcterms:created xsi:type="dcterms:W3CDTF">2006-08-16T00:00:00Z</dcterms:created>
  <dcterms:modified xsi:type="dcterms:W3CDTF">2018-02-21T17:43:02Z</dcterms:modified>
</cp:coreProperties>
</file>