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15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
            <a:ext cx="7772400" cy="652044"/>
          </a:xfrm>
          <a:noFill/>
        </p:spPr>
        <p:txBody>
          <a:bodyPr anchor="t">
            <a:normAutofit/>
          </a:bodyPr>
          <a:lstStyle/>
          <a:p>
            <a:r>
              <a:rPr lang="en-US" sz="2400" dirty="0">
                <a:solidFill>
                  <a:schemeClr val="accent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7.5 Acre Lot With Water Access On Wadmalaw Island</a:t>
            </a:r>
          </a:p>
        </p:txBody>
      </p:sp>
      <p:sp>
        <p:nvSpPr>
          <p:cNvPr id="3" name="Subtitle 2"/>
          <p:cNvSpPr>
            <a:spLocks noGrp="1"/>
          </p:cNvSpPr>
          <p:nvPr>
            <p:ph type="subTitle" idx="1"/>
          </p:nvPr>
        </p:nvSpPr>
        <p:spPr>
          <a:xfrm>
            <a:off x="-2" y="7467600"/>
            <a:ext cx="7772402" cy="1523999"/>
          </a:xfrm>
        </p:spPr>
        <p:txBody>
          <a:bodyPr anchor="ctr">
            <a:noAutofit/>
          </a:bodyPr>
          <a:lstStyle/>
          <a:p>
            <a:r>
              <a:rPr lang="en-US" sz="1700" dirty="0">
                <a:latin typeface="Adobe Caslon Pro" pitchFamily="18" charset="0"/>
              </a:rPr>
              <a:t>What a wonderful opportunity to build your own private Estate on this 7.5 acre lot located only 30 </a:t>
            </a:r>
            <a:r>
              <a:rPr lang="en-US" sz="1700">
                <a:latin typeface="Adobe Caslon Pro" pitchFamily="18" charset="0"/>
              </a:rPr>
              <a:t>minutes from </a:t>
            </a:r>
            <a:r>
              <a:rPr lang="en-US" sz="1700" dirty="0">
                <a:latin typeface="Adobe Caslon Pro" pitchFamily="18" charset="0"/>
              </a:rPr>
              <a:t>Historic Charleston. This location is perfect for the nature enthusiast with the abundance of wildlife, creeks, and trees that surround Wadmalaw Island. Close to Rockville, Cherry Point Boat Landing and Marina. Timber on land has great income value. Water access through the lot across the street.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117387" y="9228910"/>
            <a:ext cx="616914" cy="80467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8101" y="9231869"/>
            <a:ext cx="534352" cy="801713"/>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5"/>
          <p:cNvSpPr/>
          <p:nvPr/>
        </p:nvSpPr>
        <p:spPr>
          <a:xfrm>
            <a:off x="2" y="9264141"/>
            <a:ext cx="7772399" cy="769441"/>
          </a:xfrm>
          <a:prstGeom prst="rect">
            <a:avLst/>
          </a:prstGeom>
        </p:spPr>
        <p:txBody>
          <a:bodyPr wrap="square">
            <a:spAutoFit/>
          </a:bodyPr>
          <a:lstStyle/>
          <a:p>
            <a:pPr algn="ctr"/>
            <a:r>
              <a:rPr lang="en-US" dirty="0">
                <a:latin typeface="Adobe Caslon Pro" pitchFamily="18" charset="0"/>
              </a:rPr>
              <a:t>Ellen Leigh Murray</a:t>
            </a:r>
          </a:p>
          <a:p>
            <a:pPr algn="ctr"/>
            <a:r>
              <a:rPr lang="en-US" sz="1200" dirty="0">
                <a:latin typeface="Adobe Caslon Pro" pitchFamily="18" charset="0"/>
              </a:rPr>
              <a:t>843 813-2006</a:t>
            </a:r>
          </a:p>
          <a:p>
            <a:pPr algn="ctr"/>
            <a:r>
              <a:rPr lang="en-US" sz="1200" dirty="0">
                <a:latin typeface="Adobe Caslon Pro" pitchFamily="18" charset="0"/>
              </a:rPr>
              <a:t>chaspremierprop@bellsouth.net</a:t>
            </a:r>
          </a:p>
        </p:txBody>
      </p:sp>
      <p:sp>
        <p:nvSpPr>
          <p:cNvPr id="17" name="Rectangle 16"/>
          <p:cNvSpPr/>
          <p:nvPr/>
        </p:nvSpPr>
        <p:spPr>
          <a:xfrm>
            <a:off x="8382000" y="8458200"/>
            <a:ext cx="2543175" cy="415498"/>
          </a:xfrm>
          <a:prstGeom prst="rect">
            <a:avLst/>
          </a:prstGeom>
        </p:spPr>
        <p:txBody>
          <a:bodyPr wrap="square">
            <a:spAutoFit/>
          </a:bodyPr>
          <a:lstStyle/>
          <a:p>
            <a:pPr algn="ctr"/>
            <a:r>
              <a:rPr lang="en-US" sz="700" dirty="0">
                <a:latin typeface="Adobe Caslon Pro" pitchFamily="18" charset="0"/>
              </a:rPr>
              <a:t>Handsome Properties, Inc</a:t>
            </a:r>
            <a:br>
              <a:rPr lang="en-US" sz="700" dirty="0">
                <a:latin typeface="Adobe Caslon Pro" pitchFamily="18" charset="0"/>
              </a:rPr>
            </a:br>
            <a:r>
              <a:rPr lang="en-US" sz="700" dirty="0">
                <a:latin typeface="Adobe Caslon Pro" pitchFamily="18" charset="0"/>
              </a:rPr>
              <a:t>53 Broad St </a:t>
            </a:r>
            <a:br>
              <a:rPr lang="en-US" sz="700" dirty="0">
                <a:latin typeface="Adobe Caslon Pro" pitchFamily="18" charset="0"/>
              </a:rPr>
            </a:br>
            <a:r>
              <a:rPr lang="en-US" sz="700" dirty="0">
                <a:latin typeface="Adobe Caslon Pro" pitchFamily="18" charset="0"/>
              </a:rPr>
              <a:t>Charleston, SC 29401</a:t>
            </a:r>
          </a:p>
        </p:txBody>
      </p:sp>
      <p:sp>
        <p:nvSpPr>
          <p:cNvPr id="19" name="Rectangle 18"/>
          <p:cNvSpPr/>
          <p:nvPr/>
        </p:nvSpPr>
        <p:spPr>
          <a:xfrm>
            <a:off x="1" y="779046"/>
            <a:ext cx="7772400" cy="369332"/>
          </a:xfrm>
          <a:prstGeom prst="rect">
            <a:avLst/>
          </a:prstGeom>
        </p:spPr>
        <p:txBody>
          <a:bodyPr wrap="square" anchor="ctr">
            <a:spAutoFit/>
          </a:bodyPr>
          <a:lstStyle/>
          <a:p>
            <a:pPr algn="ctr"/>
            <a:r>
              <a:rPr lang="en-US" sz="1800" dirty="0">
                <a:solidFill>
                  <a:schemeClr val="accent1"/>
                </a:solidFill>
                <a:effectLst>
                  <a:outerShdw blurRad="38100" dist="38100" dir="2700000" algn="tl">
                    <a:srgbClr val="000000">
                      <a:alpha val="43137"/>
                    </a:srgbClr>
                  </a:outerShdw>
                </a:effectLst>
                <a:latin typeface="Adobe Caslon Pro" pitchFamily="18" charset="0"/>
              </a:rPr>
              <a:t>2047 </a:t>
            </a:r>
            <a:r>
              <a:rPr lang="en-US" sz="1800" dirty="0" err="1">
                <a:solidFill>
                  <a:schemeClr val="accent1"/>
                </a:solidFill>
                <a:effectLst>
                  <a:outerShdw blurRad="38100" dist="38100" dir="2700000" algn="tl">
                    <a:srgbClr val="000000">
                      <a:alpha val="43137"/>
                    </a:srgbClr>
                  </a:outerShdw>
                </a:effectLst>
                <a:latin typeface="Adobe Caslon Pro" pitchFamily="18" charset="0"/>
              </a:rPr>
              <a:t>Leadenwah</a:t>
            </a:r>
            <a:r>
              <a:rPr lang="en-US" sz="1800" dirty="0">
                <a:solidFill>
                  <a:schemeClr val="accent1"/>
                </a:solidFill>
                <a:effectLst>
                  <a:outerShdw blurRad="38100" dist="38100" dir="2700000" algn="tl">
                    <a:srgbClr val="000000">
                      <a:alpha val="43137"/>
                    </a:srgbClr>
                  </a:outerShdw>
                </a:effectLst>
                <a:latin typeface="Adobe Caslon Pro" pitchFamily="18" charset="0"/>
              </a:rPr>
              <a:t> Drive ~ </a:t>
            </a:r>
            <a:r>
              <a:rPr lang="en-US" sz="1800" dirty="0" err="1">
                <a:solidFill>
                  <a:schemeClr val="accent1"/>
                </a:solidFill>
                <a:effectLst>
                  <a:outerShdw blurRad="38100" dist="38100" dir="2700000" algn="tl">
                    <a:srgbClr val="000000">
                      <a:alpha val="43137"/>
                    </a:srgbClr>
                  </a:outerShdw>
                </a:effectLst>
                <a:latin typeface="Adobe Caslon Pro" pitchFamily="18" charset="0"/>
              </a:rPr>
              <a:t>Leadenwah</a:t>
            </a:r>
            <a:r>
              <a:rPr lang="en-US" sz="1800" dirty="0">
                <a:solidFill>
                  <a:schemeClr val="accent1"/>
                </a:solidFill>
                <a:effectLst>
                  <a:outerShdw blurRad="38100" dist="38100" dir="2700000" algn="tl">
                    <a:srgbClr val="000000">
                      <a:alpha val="43137"/>
                    </a:srgbClr>
                  </a:outerShdw>
                </a:effectLst>
                <a:latin typeface="Adobe Caslon Pro" pitchFamily="18" charset="0"/>
              </a:rPr>
              <a:t> Acres ~ MLS# 17019511 ~ $199,900</a:t>
            </a:r>
          </a:p>
        </p:txBody>
      </p:sp>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00199" y="1244600"/>
            <a:ext cx="4572000" cy="60960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2051094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106</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Caslon Pro</vt:lpstr>
      <vt:lpstr>Arial</vt:lpstr>
      <vt:lpstr>Calibri</vt:lpstr>
      <vt:lpstr>Microsoft Sans Serif</vt:lpstr>
      <vt:lpstr>Office Theme</vt:lpstr>
      <vt:lpstr>7.5 Acre Lot With Water Access On Wadmalaw Island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Historic Grand Mansion on Colonial Lake</dc:title>
  <dc:creator>CVH360</dc:creator>
  <cp:lastModifiedBy>A. Thomas Price</cp:lastModifiedBy>
  <cp:revision>22</cp:revision>
  <dcterms:created xsi:type="dcterms:W3CDTF">2006-08-16T00:00:00Z</dcterms:created>
  <dcterms:modified xsi:type="dcterms:W3CDTF">2017-09-01T17:46:59Z</dcterms:modified>
</cp:coreProperties>
</file>