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537"/>
            <a:ext cx="7315200" cy="4881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144000"/>
            <a:ext cx="7315198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5068"/>
            <a:ext cx="7326470" cy="304620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Welcome to this beautiful updated, newly painted, Immaculate 4 Bedroom, 2.5 Bath home in Staffordshire. Open floorplan, abundant natural light throughout the home, 9' ceilings. Great Room opens into the kitchen and dining area. MUSIC/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ipod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 dock with built in speakers great for entertaining in the family room, kitchen and dining area. Granite counters in kitchen, 42" cabinets, large island. </a:t>
            </a:r>
          </a:p>
          <a:p>
            <a:endParaRPr lang="en-US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Spacious master bedroom on first floor with smooth tray ceiling, and new flooring. Two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add'l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 bedrooms upstairs plus a large FROG w/closet which could be a bedroom. Ample storage in FROG, nice size closets in all bedrooms. Covered front porch, large backyard patio &amp; fenced yard! </a:t>
            </a:r>
          </a:p>
          <a:p>
            <a:endParaRPr lang="en-US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Ready for move in!! $1500 credit available toward buyer's closing costs and pre-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paids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 with acceptable offer &amp; use of preferred lender.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44000"/>
            <a:ext cx="731519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Jeanie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Acsell</a:t>
            </a: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050" dirty="0">
                <a:solidFill>
                  <a:srgbClr val="002060"/>
                </a:solidFill>
                <a:latin typeface="Trebuchet MS" panose="020B0603020202020204" pitchFamily="34" charset="0"/>
              </a:rPr>
              <a:t>M (843) 224-9589 | O (843) 884-1622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  <a:latin typeface="Trebuchet MS" panose="020B0603020202020204" pitchFamily="34" charset="0"/>
              </a:rPr>
              <a:t>jean.acsell@carolinaone.com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Trebuchet MS" panose="020B0603020202020204" pitchFamily="34" charset="0"/>
              </a:rPr>
              <a:t>Carolina One Real Estate | 628 Long Point Rd | Mt Pleasant, SC 29464-3032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7620"/>
            <a:ext cx="731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Move-in Ready on Johns Island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8" y="9204961"/>
            <a:ext cx="1151737" cy="792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2" y="4114800"/>
            <a:ext cx="7320119" cy="74074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0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2048 </a:t>
            </a:r>
            <a:r>
              <a:rPr lang="en-US" sz="2000" b="0" cap="none" dirty="0" err="1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Chilhowee</a:t>
            </a:r>
            <a:r>
              <a:rPr lang="en-US" sz="20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Drive</a:t>
            </a:r>
            <a:br>
              <a:rPr lang="en-US" sz="20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5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Staffordshire</a:t>
            </a:r>
            <a:br>
              <a:rPr lang="en-US" sz="15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5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17006731 :: $295,000</a:t>
            </a:r>
          </a:p>
        </p:txBody>
      </p:sp>
      <p:sp>
        <p:nvSpPr>
          <p:cNvPr id="5" name="Diagonal Stripe 4"/>
          <p:cNvSpPr/>
          <p:nvPr/>
        </p:nvSpPr>
        <p:spPr>
          <a:xfrm>
            <a:off x="-12703" y="-16355"/>
            <a:ext cx="1676399" cy="1447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171626">
            <a:off x="-14609" y="3631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See!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4" y="9204961"/>
            <a:ext cx="635422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924543"/>
            <a:ext cx="1714886" cy="114325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72" y="7924543"/>
            <a:ext cx="1714886" cy="1143257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44" y="7924800"/>
            <a:ext cx="1713072" cy="1142048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2" y="7924543"/>
            <a:ext cx="1711898" cy="1142455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848600" y="1729517"/>
            <a:ext cx="365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me for an Open House on Sunday from 2-4</a:t>
            </a:r>
            <a:endParaRPr lang="en-US" sz="1600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201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Open Sans</vt:lpstr>
      <vt:lpstr>Trebuchet MS</vt:lpstr>
      <vt:lpstr>Wingdings</vt:lpstr>
      <vt:lpstr>Wingdings 2</vt:lpstr>
      <vt:lpstr>Wingdings 3</vt:lpstr>
      <vt:lpstr>Apex</vt:lpstr>
      <vt:lpstr>2048 Chilhowee Drive Staffordshire MLS# 17006731 :: $295,000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2017-07-12T18:20:31Z</dcterms:modified>
</cp:coreProperties>
</file>